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 id="2147483653" r:id="rId2"/>
  </p:sldMasterIdLst>
  <p:notesMasterIdLst>
    <p:notesMasterId r:id="rId19"/>
  </p:notesMasterIdLst>
  <p:handoutMasterIdLst>
    <p:handoutMasterId r:id="rId20"/>
  </p:handoutMasterIdLst>
  <p:sldIdLst>
    <p:sldId id="258" r:id="rId3"/>
    <p:sldId id="273" r:id="rId4"/>
    <p:sldId id="268" r:id="rId5"/>
    <p:sldId id="278" r:id="rId6"/>
    <p:sldId id="279" r:id="rId7"/>
    <p:sldId id="281" r:id="rId8"/>
    <p:sldId id="276" r:id="rId9"/>
    <p:sldId id="269" r:id="rId10"/>
    <p:sldId id="282" r:id="rId11"/>
    <p:sldId id="271" r:id="rId12"/>
    <p:sldId id="272" r:id="rId13"/>
    <p:sldId id="277" r:id="rId14"/>
    <p:sldId id="283" r:id="rId15"/>
    <p:sldId id="270" r:id="rId16"/>
    <p:sldId id="274" r:id="rId17"/>
    <p:sldId id="275" r:id="rId18"/>
  </p:sldIdLst>
  <p:sldSz cx="12801600" cy="9601200" type="A3"/>
  <p:notesSz cx="14597063" cy="21107400"/>
  <p:defaultTextStyle>
    <a:defPPr>
      <a:defRPr lang="ja-JP"/>
    </a:defPPr>
    <a:lvl1pPr algn="l" rtl="0" fontAlgn="base">
      <a:spcBef>
        <a:spcPct val="0"/>
      </a:spcBef>
      <a:spcAft>
        <a:spcPct val="0"/>
      </a:spcAft>
      <a:defRPr kumimoji="1" sz="1600" kern="1200">
        <a:solidFill>
          <a:schemeClr val="tx1"/>
        </a:solidFill>
        <a:latin typeface="Times New Roman" panose="02020603050405020304" pitchFamily="18" charset="0"/>
        <a:ea typeface="ＭＳ Ｐゴシック" panose="020B0600070205080204" pitchFamily="34" charset="-128"/>
        <a:cs typeface="+mn-cs"/>
      </a:defRPr>
    </a:lvl1pPr>
    <a:lvl2pPr marL="457200" algn="l" rtl="0" fontAlgn="base">
      <a:spcBef>
        <a:spcPct val="0"/>
      </a:spcBef>
      <a:spcAft>
        <a:spcPct val="0"/>
      </a:spcAft>
      <a:defRPr kumimoji="1" sz="1600" kern="1200">
        <a:solidFill>
          <a:schemeClr val="tx1"/>
        </a:solidFill>
        <a:latin typeface="Times New Roman" panose="02020603050405020304" pitchFamily="18" charset="0"/>
        <a:ea typeface="ＭＳ Ｐゴシック" panose="020B0600070205080204" pitchFamily="34" charset="-128"/>
        <a:cs typeface="+mn-cs"/>
      </a:defRPr>
    </a:lvl2pPr>
    <a:lvl3pPr marL="914400" algn="l" rtl="0" fontAlgn="base">
      <a:spcBef>
        <a:spcPct val="0"/>
      </a:spcBef>
      <a:spcAft>
        <a:spcPct val="0"/>
      </a:spcAft>
      <a:defRPr kumimoji="1" sz="1600" kern="1200">
        <a:solidFill>
          <a:schemeClr val="tx1"/>
        </a:solidFill>
        <a:latin typeface="Times New Roman" panose="02020603050405020304" pitchFamily="18" charset="0"/>
        <a:ea typeface="ＭＳ Ｐゴシック" panose="020B0600070205080204" pitchFamily="34" charset="-128"/>
        <a:cs typeface="+mn-cs"/>
      </a:defRPr>
    </a:lvl3pPr>
    <a:lvl4pPr marL="1371600" algn="l" rtl="0" fontAlgn="base">
      <a:spcBef>
        <a:spcPct val="0"/>
      </a:spcBef>
      <a:spcAft>
        <a:spcPct val="0"/>
      </a:spcAft>
      <a:defRPr kumimoji="1" sz="1600" kern="1200">
        <a:solidFill>
          <a:schemeClr val="tx1"/>
        </a:solidFill>
        <a:latin typeface="Times New Roman" panose="02020603050405020304" pitchFamily="18" charset="0"/>
        <a:ea typeface="ＭＳ Ｐゴシック" panose="020B0600070205080204" pitchFamily="34" charset="-128"/>
        <a:cs typeface="+mn-cs"/>
      </a:defRPr>
    </a:lvl4pPr>
    <a:lvl5pPr marL="1828800" algn="l" rtl="0" fontAlgn="base">
      <a:spcBef>
        <a:spcPct val="0"/>
      </a:spcBef>
      <a:spcAft>
        <a:spcPct val="0"/>
      </a:spcAft>
      <a:defRPr kumimoji="1" sz="1600" kern="1200">
        <a:solidFill>
          <a:schemeClr val="tx1"/>
        </a:solidFill>
        <a:latin typeface="Times New Roman" panose="02020603050405020304" pitchFamily="18" charset="0"/>
        <a:ea typeface="ＭＳ Ｐゴシック" panose="020B0600070205080204" pitchFamily="34" charset="-128"/>
        <a:cs typeface="+mn-cs"/>
      </a:defRPr>
    </a:lvl5pPr>
    <a:lvl6pPr marL="2286000" algn="l" defTabSz="914400" rtl="0" eaLnBrk="1" latinLnBrk="0" hangingPunct="1">
      <a:defRPr kumimoji="1" sz="1600" kern="1200">
        <a:solidFill>
          <a:schemeClr val="tx1"/>
        </a:solidFill>
        <a:latin typeface="Times New Roman" panose="02020603050405020304" pitchFamily="18" charset="0"/>
        <a:ea typeface="ＭＳ Ｐゴシック" panose="020B0600070205080204" pitchFamily="34" charset="-128"/>
        <a:cs typeface="+mn-cs"/>
      </a:defRPr>
    </a:lvl6pPr>
    <a:lvl7pPr marL="2743200" algn="l" defTabSz="914400" rtl="0" eaLnBrk="1" latinLnBrk="0" hangingPunct="1">
      <a:defRPr kumimoji="1" sz="1600" kern="1200">
        <a:solidFill>
          <a:schemeClr val="tx1"/>
        </a:solidFill>
        <a:latin typeface="Times New Roman" panose="02020603050405020304" pitchFamily="18" charset="0"/>
        <a:ea typeface="ＭＳ Ｐゴシック" panose="020B0600070205080204" pitchFamily="34" charset="-128"/>
        <a:cs typeface="+mn-cs"/>
      </a:defRPr>
    </a:lvl7pPr>
    <a:lvl8pPr marL="3200400" algn="l" defTabSz="914400" rtl="0" eaLnBrk="1" latinLnBrk="0" hangingPunct="1">
      <a:defRPr kumimoji="1" sz="1600" kern="1200">
        <a:solidFill>
          <a:schemeClr val="tx1"/>
        </a:solidFill>
        <a:latin typeface="Times New Roman" panose="02020603050405020304" pitchFamily="18" charset="0"/>
        <a:ea typeface="ＭＳ Ｐゴシック" panose="020B0600070205080204" pitchFamily="34" charset="-128"/>
        <a:cs typeface="+mn-cs"/>
      </a:defRPr>
    </a:lvl8pPr>
    <a:lvl9pPr marL="3657600" algn="l" defTabSz="914400" rtl="0" eaLnBrk="1" latinLnBrk="0" hangingPunct="1">
      <a:defRPr kumimoji="1" sz="1600" kern="1200">
        <a:solidFill>
          <a:schemeClr val="tx1"/>
        </a:solidFill>
        <a:latin typeface="Times New Roman" panose="02020603050405020304" pitchFamily="18" charset="0"/>
        <a:ea typeface="ＭＳ Ｐゴシック" panose="020B0600070205080204" pitchFamily="34" charset="-128"/>
        <a:cs typeface="+mn-cs"/>
      </a:defRPr>
    </a:lvl9pPr>
  </p:defaultTextStyle>
  <p:extLst>
    <p:ext uri="{521415D9-36F7-43E2-AB2F-B90AF26B5E84}">
      <p14:sectionLst xmlns:p14="http://schemas.microsoft.com/office/powerpoint/2010/main">
        <p14:section name="アブストラクトページ（アドバンストクラス）" id="{3DA37361-5870-43F5-A78E-D2A5D23C209F}">
          <p14:sldIdLst>
            <p14:sldId id="258"/>
          </p14:sldIdLst>
        </p14:section>
        <p14:section name="モデル図ページ（アドバンストクラス）" id="{46087027-09ED-4232-B7C0-C8FBFF40BA2A}">
          <p14:sldIdLst>
            <p14:sldId id="273"/>
            <p14:sldId id="268"/>
            <p14:sldId id="278"/>
            <p14:sldId id="279"/>
            <p14:sldId id="281"/>
            <p14:sldId id="276"/>
            <p14:sldId id="269"/>
            <p14:sldId id="282"/>
            <p14:sldId id="271"/>
            <p14:sldId id="272"/>
            <p14:sldId id="277"/>
            <p14:sldId id="283"/>
            <p14:sldId id="270"/>
            <p14:sldId id="274"/>
            <p14:sldId id="275"/>
          </p14:sldIdLst>
        </p14:section>
      </p14:sectionLst>
    </p:ext>
    <p:ext uri="{EFAFB233-063F-42B5-8137-9DF3F51BA10A}">
      <p15:sldGuideLst xmlns:p15="http://schemas.microsoft.com/office/powerpoint/2012/main">
        <p15:guide id="1" orient="horz" pos="3024">
          <p15:clr>
            <a:srgbClr val="A4A3A4"/>
          </p15:clr>
        </p15:guide>
        <p15:guide id="2" pos="403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F0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289" autoAdjust="0"/>
    <p:restoredTop sz="94660"/>
  </p:normalViewPr>
  <p:slideViewPr>
    <p:cSldViewPr showGuides="1">
      <p:cViewPr>
        <p:scale>
          <a:sx n="50" d="100"/>
          <a:sy n="50" d="100"/>
        </p:scale>
        <p:origin x="1554" y="1368"/>
      </p:cViewPr>
      <p:guideLst>
        <p:guide orient="horz" pos="3024"/>
        <p:guide pos="403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A59DA592-5F88-E54B-954E-C3C136F3960C}"/>
              </a:ext>
            </a:extLst>
          </p:cNvPr>
          <p:cNvSpPr>
            <a:spLocks noGrp="1" noChangeArrowheads="1"/>
          </p:cNvSpPr>
          <p:nvPr>
            <p:ph type="hdr" sz="quarter"/>
          </p:nvPr>
        </p:nvSpPr>
        <p:spPr bwMode="auto">
          <a:xfrm>
            <a:off x="0" y="0"/>
            <a:ext cx="6324600" cy="1055688"/>
          </a:xfrm>
          <a:prstGeom prst="rect">
            <a:avLst/>
          </a:prstGeom>
          <a:noFill/>
          <a:ln w="9525">
            <a:noFill/>
            <a:miter lim="800000"/>
            <a:headEnd/>
            <a:tailEnd/>
          </a:ln>
          <a:effectLst/>
        </p:spPr>
        <p:txBody>
          <a:bodyPr vert="horz" wrap="square" lIns="196900" tIns="98450" rIns="196900" bIns="98450" numCol="1" anchor="t" anchorCtr="0" compatLnSpc="1">
            <a:prstTxWarp prst="textNoShape">
              <a:avLst/>
            </a:prstTxWarp>
          </a:bodyPr>
          <a:lstStyle>
            <a:lvl1pPr defTabSz="1968500">
              <a:defRPr sz="2600">
                <a:ea typeface="ＭＳ Ｐゴシック" pitchFamily="50" charset="-128"/>
              </a:defRPr>
            </a:lvl1pPr>
          </a:lstStyle>
          <a:p>
            <a:pPr>
              <a:defRPr/>
            </a:pPr>
            <a:endParaRPr lang="en-US" altLang="ja-JP"/>
          </a:p>
        </p:txBody>
      </p:sp>
      <p:sp>
        <p:nvSpPr>
          <p:cNvPr id="5123" name="Rectangle 3">
            <a:extLst>
              <a:ext uri="{FF2B5EF4-FFF2-40B4-BE49-F238E27FC236}">
                <a16:creationId xmlns:a16="http://schemas.microsoft.com/office/drawing/2014/main" id="{BD05C139-080E-2548-AEA9-AF5A6E6E659D}"/>
              </a:ext>
            </a:extLst>
          </p:cNvPr>
          <p:cNvSpPr>
            <a:spLocks noGrp="1" noChangeArrowheads="1"/>
          </p:cNvSpPr>
          <p:nvPr>
            <p:ph type="dt" sz="quarter" idx="1"/>
          </p:nvPr>
        </p:nvSpPr>
        <p:spPr bwMode="auto">
          <a:xfrm>
            <a:off x="8272463" y="0"/>
            <a:ext cx="6324600" cy="1055688"/>
          </a:xfrm>
          <a:prstGeom prst="rect">
            <a:avLst/>
          </a:prstGeom>
          <a:noFill/>
          <a:ln w="9525">
            <a:noFill/>
            <a:miter lim="800000"/>
            <a:headEnd/>
            <a:tailEnd/>
          </a:ln>
          <a:effectLst/>
        </p:spPr>
        <p:txBody>
          <a:bodyPr vert="horz" wrap="square" lIns="196900" tIns="98450" rIns="196900" bIns="98450" numCol="1" anchor="t" anchorCtr="0" compatLnSpc="1">
            <a:prstTxWarp prst="textNoShape">
              <a:avLst/>
            </a:prstTxWarp>
          </a:bodyPr>
          <a:lstStyle>
            <a:lvl1pPr algn="r" defTabSz="1968500">
              <a:defRPr sz="2600">
                <a:ea typeface="ＭＳ Ｐゴシック" pitchFamily="50" charset="-128"/>
              </a:defRPr>
            </a:lvl1pPr>
          </a:lstStyle>
          <a:p>
            <a:pPr>
              <a:defRPr/>
            </a:pPr>
            <a:endParaRPr lang="en-US" altLang="ja-JP"/>
          </a:p>
        </p:txBody>
      </p:sp>
      <p:sp>
        <p:nvSpPr>
          <p:cNvPr id="5124" name="Rectangle 4">
            <a:extLst>
              <a:ext uri="{FF2B5EF4-FFF2-40B4-BE49-F238E27FC236}">
                <a16:creationId xmlns:a16="http://schemas.microsoft.com/office/drawing/2014/main" id="{D3027D88-FF63-544E-B8F1-CD9CD49FE1BC}"/>
              </a:ext>
            </a:extLst>
          </p:cNvPr>
          <p:cNvSpPr>
            <a:spLocks noGrp="1" noChangeArrowheads="1"/>
          </p:cNvSpPr>
          <p:nvPr>
            <p:ph type="ftr" sz="quarter" idx="2"/>
          </p:nvPr>
        </p:nvSpPr>
        <p:spPr bwMode="auto">
          <a:xfrm>
            <a:off x="0" y="20051713"/>
            <a:ext cx="6324600" cy="1055687"/>
          </a:xfrm>
          <a:prstGeom prst="rect">
            <a:avLst/>
          </a:prstGeom>
          <a:noFill/>
          <a:ln w="9525">
            <a:noFill/>
            <a:miter lim="800000"/>
            <a:headEnd/>
            <a:tailEnd/>
          </a:ln>
          <a:effectLst/>
        </p:spPr>
        <p:txBody>
          <a:bodyPr vert="horz" wrap="square" lIns="196900" tIns="98450" rIns="196900" bIns="98450" numCol="1" anchor="b" anchorCtr="0" compatLnSpc="1">
            <a:prstTxWarp prst="textNoShape">
              <a:avLst/>
            </a:prstTxWarp>
          </a:bodyPr>
          <a:lstStyle>
            <a:lvl1pPr defTabSz="1968500">
              <a:defRPr sz="2600">
                <a:ea typeface="ＭＳ Ｐゴシック" pitchFamily="50" charset="-128"/>
              </a:defRPr>
            </a:lvl1pPr>
          </a:lstStyle>
          <a:p>
            <a:pPr>
              <a:defRPr/>
            </a:pPr>
            <a:endParaRPr lang="en-US" altLang="ja-JP"/>
          </a:p>
        </p:txBody>
      </p:sp>
      <p:sp>
        <p:nvSpPr>
          <p:cNvPr id="5125" name="Rectangle 5">
            <a:extLst>
              <a:ext uri="{FF2B5EF4-FFF2-40B4-BE49-F238E27FC236}">
                <a16:creationId xmlns:a16="http://schemas.microsoft.com/office/drawing/2014/main" id="{25E8D4B3-1F5B-9044-B886-14F6FE333E98}"/>
              </a:ext>
            </a:extLst>
          </p:cNvPr>
          <p:cNvSpPr>
            <a:spLocks noGrp="1" noChangeArrowheads="1"/>
          </p:cNvSpPr>
          <p:nvPr>
            <p:ph type="sldNum" sz="quarter" idx="3"/>
          </p:nvPr>
        </p:nvSpPr>
        <p:spPr bwMode="auto">
          <a:xfrm>
            <a:off x="8272463" y="20051713"/>
            <a:ext cx="6324600" cy="1055687"/>
          </a:xfrm>
          <a:prstGeom prst="rect">
            <a:avLst/>
          </a:prstGeom>
          <a:noFill/>
          <a:ln w="9525">
            <a:noFill/>
            <a:miter lim="800000"/>
            <a:headEnd/>
            <a:tailEnd/>
          </a:ln>
          <a:effectLst/>
        </p:spPr>
        <p:txBody>
          <a:bodyPr vert="horz" wrap="square" lIns="196900" tIns="98450" rIns="196900" bIns="98450" numCol="1" anchor="b" anchorCtr="0" compatLnSpc="1">
            <a:prstTxWarp prst="textNoShape">
              <a:avLst/>
            </a:prstTxWarp>
          </a:bodyPr>
          <a:lstStyle>
            <a:lvl1pPr algn="r" defTabSz="1968500">
              <a:defRPr sz="2600"/>
            </a:lvl1pPr>
          </a:lstStyle>
          <a:p>
            <a:fld id="{1EFC8496-1004-0F49-ADCE-70E852CADCBA}" type="slidenum">
              <a:rPr lang="en-US" altLang="ja-JP"/>
              <a:pPr/>
              <a:t>‹#›</a:t>
            </a:fld>
            <a:endParaRPr lang="en-US" altLang="ja-JP"/>
          </a:p>
        </p:txBody>
      </p:sp>
    </p:spTree>
    <p:extLst>
      <p:ext uri="{BB962C8B-B14F-4D97-AF65-F5344CB8AC3E}">
        <p14:creationId xmlns:p14="http://schemas.microsoft.com/office/powerpoint/2010/main" val="22622515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tiff>
</file>

<file path=ppt/media/image16.tiff>
</file>

<file path=ppt/media/image17.tiff>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825C1222-AA60-AB4C-BA33-9EB6EC90F970}"/>
              </a:ext>
            </a:extLst>
          </p:cNvPr>
          <p:cNvSpPr>
            <a:spLocks noGrp="1" noChangeArrowheads="1"/>
          </p:cNvSpPr>
          <p:nvPr>
            <p:ph type="hdr" sz="quarter"/>
          </p:nvPr>
        </p:nvSpPr>
        <p:spPr bwMode="auto">
          <a:xfrm>
            <a:off x="0" y="0"/>
            <a:ext cx="6326188" cy="10556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ＭＳ Ｐゴシック" pitchFamily="50" charset="-128"/>
              </a:defRPr>
            </a:lvl1pPr>
          </a:lstStyle>
          <a:p>
            <a:pPr>
              <a:defRPr/>
            </a:pPr>
            <a:endParaRPr lang="en-US" altLang="ja-JP"/>
          </a:p>
        </p:txBody>
      </p:sp>
      <p:sp>
        <p:nvSpPr>
          <p:cNvPr id="6147" name="Rectangle 3">
            <a:extLst>
              <a:ext uri="{FF2B5EF4-FFF2-40B4-BE49-F238E27FC236}">
                <a16:creationId xmlns:a16="http://schemas.microsoft.com/office/drawing/2014/main" id="{5D335703-604D-8840-B55C-E70670A6FC28}"/>
              </a:ext>
            </a:extLst>
          </p:cNvPr>
          <p:cNvSpPr>
            <a:spLocks noGrp="1" noChangeArrowheads="1"/>
          </p:cNvSpPr>
          <p:nvPr>
            <p:ph type="dt" idx="1"/>
          </p:nvPr>
        </p:nvSpPr>
        <p:spPr bwMode="auto">
          <a:xfrm>
            <a:off x="8267700" y="0"/>
            <a:ext cx="6326188" cy="10556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ＭＳ Ｐゴシック" pitchFamily="50" charset="-128"/>
              </a:defRPr>
            </a:lvl1pPr>
          </a:lstStyle>
          <a:p>
            <a:pPr>
              <a:defRPr/>
            </a:pPr>
            <a:endParaRPr lang="en-US" altLang="ja-JP"/>
          </a:p>
        </p:txBody>
      </p:sp>
      <p:sp>
        <p:nvSpPr>
          <p:cNvPr id="4100" name="Rectangle 4">
            <a:extLst>
              <a:ext uri="{FF2B5EF4-FFF2-40B4-BE49-F238E27FC236}">
                <a16:creationId xmlns:a16="http://schemas.microsoft.com/office/drawing/2014/main" id="{8FE3D853-B0C1-1A42-B2E2-6DB951ED3511}"/>
              </a:ext>
            </a:extLst>
          </p:cNvPr>
          <p:cNvSpPr>
            <a:spLocks noGrp="1" noRot="1" noChangeAspect="1" noChangeArrowheads="1" noTextEdit="1"/>
          </p:cNvSpPr>
          <p:nvPr>
            <p:ph type="sldImg" idx="2"/>
          </p:nvPr>
        </p:nvSpPr>
        <p:spPr bwMode="auto">
          <a:xfrm>
            <a:off x="2022475" y="1582738"/>
            <a:ext cx="10553700" cy="79152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AC885E8F-8EB1-E24A-B86E-C9C053B954D7}"/>
              </a:ext>
            </a:extLst>
          </p:cNvPr>
          <p:cNvSpPr>
            <a:spLocks noGrp="1" noChangeArrowheads="1"/>
          </p:cNvSpPr>
          <p:nvPr>
            <p:ph type="body" sz="quarter" idx="3"/>
          </p:nvPr>
        </p:nvSpPr>
        <p:spPr bwMode="auto">
          <a:xfrm>
            <a:off x="1460500" y="10026650"/>
            <a:ext cx="11677650" cy="94980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ja-JP" altLang="en-US" noProof="0"/>
              <a:t>マスタ テキストの書式設定</a:t>
            </a:r>
          </a:p>
          <a:p>
            <a:pPr lvl="1"/>
            <a:r>
              <a:rPr lang="ja-JP" altLang="en-US" noProof="0"/>
              <a:t>第 </a:t>
            </a:r>
            <a:r>
              <a:rPr lang="en-US" altLang="ja-JP" noProof="0"/>
              <a:t>2 </a:t>
            </a:r>
            <a:r>
              <a:rPr lang="ja-JP" altLang="en-US" noProof="0"/>
              <a:t>レベル</a:t>
            </a:r>
          </a:p>
          <a:p>
            <a:pPr lvl="2"/>
            <a:r>
              <a:rPr lang="ja-JP" altLang="en-US" noProof="0"/>
              <a:t>第 </a:t>
            </a:r>
            <a:r>
              <a:rPr lang="en-US" altLang="ja-JP" noProof="0"/>
              <a:t>3 </a:t>
            </a:r>
            <a:r>
              <a:rPr lang="ja-JP" altLang="en-US" noProof="0"/>
              <a:t>レベル</a:t>
            </a:r>
          </a:p>
          <a:p>
            <a:pPr lvl="3"/>
            <a:r>
              <a:rPr lang="ja-JP" altLang="en-US" noProof="0"/>
              <a:t>第 </a:t>
            </a:r>
            <a:r>
              <a:rPr lang="en-US" altLang="ja-JP" noProof="0"/>
              <a:t>4 </a:t>
            </a:r>
            <a:r>
              <a:rPr lang="ja-JP" altLang="en-US" noProof="0"/>
              <a:t>レベル</a:t>
            </a:r>
          </a:p>
          <a:p>
            <a:pPr lvl="4"/>
            <a:r>
              <a:rPr lang="ja-JP" altLang="en-US" noProof="0"/>
              <a:t>第 </a:t>
            </a:r>
            <a:r>
              <a:rPr lang="en-US" altLang="ja-JP" noProof="0"/>
              <a:t>5 </a:t>
            </a:r>
            <a:r>
              <a:rPr lang="ja-JP" altLang="en-US" noProof="0"/>
              <a:t>レベル</a:t>
            </a:r>
          </a:p>
        </p:txBody>
      </p:sp>
      <p:sp>
        <p:nvSpPr>
          <p:cNvPr id="6150" name="Rectangle 6">
            <a:extLst>
              <a:ext uri="{FF2B5EF4-FFF2-40B4-BE49-F238E27FC236}">
                <a16:creationId xmlns:a16="http://schemas.microsoft.com/office/drawing/2014/main" id="{68145291-64F3-C949-83D1-094C2285CB0B}"/>
              </a:ext>
            </a:extLst>
          </p:cNvPr>
          <p:cNvSpPr>
            <a:spLocks noGrp="1" noChangeArrowheads="1"/>
          </p:cNvSpPr>
          <p:nvPr>
            <p:ph type="ftr" sz="quarter" idx="4"/>
          </p:nvPr>
        </p:nvSpPr>
        <p:spPr bwMode="auto">
          <a:xfrm>
            <a:off x="0" y="20048538"/>
            <a:ext cx="6326188" cy="10556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ＭＳ Ｐゴシック" pitchFamily="50" charset="-128"/>
              </a:defRPr>
            </a:lvl1pPr>
          </a:lstStyle>
          <a:p>
            <a:pPr>
              <a:defRPr/>
            </a:pPr>
            <a:endParaRPr lang="en-US" altLang="ja-JP"/>
          </a:p>
        </p:txBody>
      </p:sp>
      <p:sp>
        <p:nvSpPr>
          <p:cNvPr id="6151" name="Rectangle 7">
            <a:extLst>
              <a:ext uri="{FF2B5EF4-FFF2-40B4-BE49-F238E27FC236}">
                <a16:creationId xmlns:a16="http://schemas.microsoft.com/office/drawing/2014/main" id="{8E39246C-E20F-E04F-A03D-FD095DC1D539}"/>
              </a:ext>
            </a:extLst>
          </p:cNvPr>
          <p:cNvSpPr>
            <a:spLocks noGrp="1" noChangeArrowheads="1"/>
          </p:cNvSpPr>
          <p:nvPr>
            <p:ph type="sldNum" sz="quarter" idx="5"/>
          </p:nvPr>
        </p:nvSpPr>
        <p:spPr bwMode="auto">
          <a:xfrm>
            <a:off x="8267700" y="20048538"/>
            <a:ext cx="6326188" cy="10556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0DB0DEA4-E0F6-FD42-B43D-9FF702984A75}" type="slidenum">
              <a:rPr lang="en-US" altLang="ja-JP"/>
              <a:pPr/>
              <a:t>‹#›</a:t>
            </a:fld>
            <a:endParaRPr lang="en-US" altLang="ja-JP"/>
          </a:p>
        </p:txBody>
      </p:sp>
    </p:spTree>
    <p:extLst>
      <p:ext uri="{BB962C8B-B14F-4D97-AF65-F5344CB8AC3E}">
        <p14:creationId xmlns:p14="http://schemas.microsoft.com/office/powerpoint/2010/main" val="178460656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C4EA5150-586A-DE41-805B-38D9E0F3D42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fld id="{C5DB9EE4-A8CE-D847-B8E4-F9D0D400AE19}" type="slidenum">
              <a:rPr lang="en-US" altLang="ja-JP" sz="1200"/>
              <a:pPr eaLnBrk="1" hangingPunct="1"/>
              <a:t>1</a:t>
            </a:fld>
            <a:endParaRPr lang="en-US" altLang="ja-JP" sz="1200"/>
          </a:p>
        </p:txBody>
      </p:sp>
      <p:sp>
        <p:nvSpPr>
          <p:cNvPr id="6147" name="Rectangle 2">
            <a:extLst>
              <a:ext uri="{FF2B5EF4-FFF2-40B4-BE49-F238E27FC236}">
                <a16:creationId xmlns:a16="http://schemas.microsoft.com/office/drawing/2014/main" id="{336F07C8-6D1D-1E4C-9B1F-D478F3909BFF}"/>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3582A002-5E19-4742-B355-FC9795D99C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ja-JP"/>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4985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1C593D-50EE-492C-BF62-7061D8451F9F}"/>
              </a:ext>
            </a:extLst>
          </p:cNvPr>
          <p:cNvSpPr>
            <a:spLocks noGrp="1"/>
          </p:cNvSpPr>
          <p:nvPr>
            <p:ph type="title"/>
          </p:nvPr>
        </p:nvSpPr>
        <p:spPr/>
        <p:txBody>
          <a:bodyPr/>
          <a:lstStyle/>
          <a:p>
            <a:r>
              <a:rPr kumimoji="1" lang="ja-JP" altLang="en-US"/>
              <a:t>マスター タイトルの書式設定</a:t>
            </a:r>
          </a:p>
        </p:txBody>
      </p:sp>
    </p:spTree>
    <p:extLst>
      <p:ext uri="{BB962C8B-B14F-4D97-AF65-F5344CB8AC3E}">
        <p14:creationId xmlns:p14="http://schemas.microsoft.com/office/powerpoint/2010/main" val="1771528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2227AF-C1D2-4D5B-BB89-3FC06B4051DE}"/>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C9BB6EF-1BBD-44F7-8105-357758AD351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15177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378825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6505887"/>
      </p:ext>
    </p:extLst>
  </p:cSld>
  <p:clrMap bg1="lt1" tx1="dk1" bg2="lt2" tx2="dk2" accent1="accent1" accent2="accent2" accent3="accent3" accent4="accent4" accent5="accent5" accent6="accent6" hlink="hlink" folHlink="folHlink"/>
  <p:sldLayoutIdLst>
    <p:sldLayoutId id="2147483666" r:id="rId1"/>
  </p:sldLayoutIdLst>
  <p:txStyles>
    <p:titleStyle>
      <a:lvl1pPr algn="l" defTabSz="774222" rtl="0" eaLnBrk="1" latinLnBrk="0" hangingPunct="1">
        <a:lnSpc>
          <a:spcPct val="90000"/>
        </a:lnSpc>
        <a:spcBef>
          <a:spcPct val="0"/>
        </a:spcBef>
        <a:buNone/>
        <a:defRPr kumimoji="1" sz="3725" kern="1200">
          <a:solidFill>
            <a:schemeClr val="tx1"/>
          </a:solidFill>
          <a:latin typeface="+mj-lt"/>
          <a:ea typeface="+mj-ea"/>
          <a:cs typeface="+mj-cs"/>
        </a:defRPr>
      </a:lvl1pPr>
    </p:titleStyle>
    <p:bodyStyle>
      <a:lvl1pPr marL="193556" indent="-193556" algn="l" defTabSz="774222" rtl="0" eaLnBrk="1" latinLnBrk="0" hangingPunct="1">
        <a:lnSpc>
          <a:spcPct val="90000"/>
        </a:lnSpc>
        <a:spcBef>
          <a:spcPts val="847"/>
        </a:spcBef>
        <a:buFont typeface="Arial" panose="020B0604020202020204" pitchFamily="34" charset="0"/>
        <a:buChar char="•"/>
        <a:defRPr kumimoji="1" sz="2371" kern="1200">
          <a:solidFill>
            <a:schemeClr val="tx1"/>
          </a:solidFill>
          <a:latin typeface="+mn-lt"/>
          <a:ea typeface="+mn-ea"/>
          <a:cs typeface="+mn-cs"/>
        </a:defRPr>
      </a:lvl1pPr>
      <a:lvl2pPr marL="580667" indent="-193556" algn="l" defTabSz="774222" rtl="0" eaLnBrk="1" latinLnBrk="0" hangingPunct="1">
        <a:lnSpc>
          <a:spcPct val="90000"/>
        </a:lnSpc>
        <a:spcBef>
          <a:spcPts val="423"/>
        </a:spcBef>
        <a:buFont typeface="Arial" panose="020B0604020202020204" pitchFamily="34" charset="0"/>
        <a:buChar char="•"/>
        <a:defRPr kumimoji="1" sz="2032" kern="1200">
          <a:solidFill>
            <a:schemeClr val="tx1"/>
          </a:solidFill>
          <a:latin typeface="+mn-lt"/>
          <a:ea typeface="+mn-ea"/>
          <a:cs typeface="+mn-cs"/>
        </a:defRPr>
      </a:lvl2pPr>
      <a:lvl3pPr marL="967778" indent="-193556" algn="l" defTabSz="774222" rtl="0" eaLnBrk="1" latinLnBrk="0" hangingPunct="1">
        <a:lnSpc>
          <a:spcPct val="90000"/>
        </a:lnSpc>
        <a:spcBef>
          <a:spcPts val="423"/>
        </a:spcBef>
        <a:buFont typeface="Arial" panose="020B0604020202020204" pitchFamily="34" charset="0"/>
        <a:buChar char="•"/>
        <a:defRPr kumimoji="1" sz="1693" kern="1200">
          <a:solidFill>
            <a:schemeClr val="tx1"/>
          </a:solidFill>
          <a:latin typeface="+mn-lt"/>
          <a:ea typeface="+mn-ea"/>
          <a:cs typeface="+mn-cs"/>
        </a:defRPr>
      </a:lvl3pPr>
      <a:lvl4pPr marL="1354889"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4pPr>
      <a:lvl5pPr marL="1742001"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5pPr>
      <a:lvl6pPr marL="2129112"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6pPr>
      <a:lvl7pPr marL="2516223"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7pPr>
      <a:lvl8pPr marL="2903334"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8pPr>
      <a:lvl9pPr marL="3290446"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9pPr>
    </p:bodyStyle>
    <p:otherStyle>
      <a:defPPr>
        <a:defRPr lang="ja-JP"/>
      </a:defPPr>
      <a:lvl1pPr marL="0" algn="l" defTabSz="774222" rtl="0" eaLnBrk="1" latinLnBrk="0" hangingPunct="1">
        <a:defRPr kumimoji="1" sz="1524" kern="1200">
          <a:solidFill>
            <a:schemeClr val="tx1"/>
          </a:solidFill>
          <a:latin typeface="+mn-lt"/>
          <a:ea typeface="+mn-ea"/>
          <a:cs typeface="+mn-cs"/>
        </a:defRPr>
      </a:lvl1pPr>
      <a:lvl2pPr marL="387111" algn="l" defTabSz="774222" rtl="0" eaLnBrk="1" latinLnBrk="0" hangingPunct="1">
        <a:defRPr kumimoji="1" sz="1524" kern="1200">
          <a:solidFill>
            <a:schemeClr val="tx1"/>
          </a:solidFill>
          <a:latin typeface="+mn-lt"/>
          <a:ea typeface="+mn-ea"/>
          <a:cs typeface="+mn-cs"/>
        </a:defRPr>
      </a:lvl2pPr>
      <a:lvl3pPr marL="774222" algn="l" defTabSz="774222" rtl="0" eaLnBrk="1" latinLnBrk="0" hangingPunct="1">
        <a:defRPr kumimoji="1" sz="1524" kern="1200">
          <a:solidFill>
            <a:schemeClr val="tx1"/>
          </a:solidFill>
          <a:latin typeface="+mn-lt"/>
          <a:ea typeface="+mn-ea"/>
          <a:cs typeface="+mn-cs"/>
        </a:defRPr>
      </a:lvl3pPr>
      <a:lvl4pPr marL="1161334" algn="l" defTabSz="774222" rtl="0" eaLnBrk="1" latinLnBrk="0" hangingPunct="1">
        <a:defRPr kumimoji="1" sz="1524" kern="1200">
          <a:solidFill>
            <a:schemeClr val="tx1"/>
          </a:solidFill>
          <a:latin typeface="+mn-lt"/>
          <a:ea typeface="+mn-ea"/>
          <a:cs typeface="+mn-cs"/>
        </a:defRPr>
      </a:lvl4pPr>
      <a:lvl5pPr marL="1548445" algn="l" defTabSz="774222" rtl="0" eaLnBrk="1" latinLnBrk="0" hangingPunct="1">
        <a:defRPr kumimoji="1" sz="1524" kern="1200">
          <a:solidFill>
            <a:schemeClr val="tx1"/>
          </a:solidFill>
          <a:latin typeface="+mn-lt"/>
          <a:ea typeface="+mn-ea"/>
          <a:cs typeface="+mn-cs"/>
        </a:defRPr>
      </a:lvl5pPr>
      <a:lvl6pPr marL="1935556" algn="l" defTabSz="774222" rtl="0" eaLnBrk="1" latinLnBrk="0" hangingPunct="1">
        <a:defRPr kumimoji="1" sz="1524" kern="1200">
          <a:solidFill>
            <a:schemeClr val="tx1"/>
          </a:solidFill>
          <a:latin typeface="+mn-lt"/>
          <a:ea typeface="+mn-ea"/>
          <a:cs typeface="+mn-cs"/>
        </a:defRPr>
      </a:lvl6pPr>
      <a:lvl7pPr marL="2322667" algn="l" defTabSz="774222" rtl="0" eaLnBrk="1" latinLnBrk="0" hangingPunct="1">
        <a:defRPr kumimoji="1" sz="1524" kern="1200">
          <a:solidFill>
            <a:schemeClr val="tx1"/>
          </a:solidFill>
          <a:latin typeface="+mn-lt"/>
          <a:ea typeface="+mn-ea"/>
          <a:cs typeface="+mn-cs"/>
        </a:defRPr>
      </a:lvl7pPr>
      <a:lvl8pPr marL="2709779" algn="l" defTabSz="774222" rtl="0" eaLnBrk="1" latinLnBrk="0" hangingPunct="1">
        <a:defRPr kumimoji="1" sz="1524" kern="1200">
          <a:solidFill>
            <a:schemeClr val="tx1"/>
          </a:solidFill>
          <a:latin typeface="+mn-lt"/>
          <a:ea typeface="+mn-ea"/>
          <a:cs typeface="+mn-cs"/>
        </a:defRPr>
      </a:lvl8pPr>
      <a:lvl9pPr marL="3096890" algn="l" defTabSz="774222" rtl="0" eaLnBrk="1" latinLnBrk="0" hangingPunct="1">
        <a:defRPr kumimoji="1" sz="1524"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1FD3455A-94BB-4384-9D81-3373DDA6E786}"/>
              </a:ext>
            </a:extLst>
          </p:cNvPr>
          <p:cNvSpPr>
            <a:spLocks noGrp="1"/>
          </p:cNvSpPr>
          <p:nvPr>
            <p:ph type="title"/>
          </p:nvPr>
        </p:nvSpPr>
        <p:spPr>
          <a:xfrm>
            <a:off x="879475" y="511175"/>
            <a:ext cx="11042650" cy="833041"/>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AD97918-B164-4912-9485-26849240275E}"/>
              </a:ext>
            </a:extLst>
          </p:cNvPr>
          <p:cNvSpPr>
            <a:spLocks noGrp="1"/>
          </p:cNvSpPr>
          <p:nvPr>
            <p:ph type="body" idx="1"/>
          </p:nvPr>
        </p:nvSpPr>
        <p:spPr>
          <a:xfrm>
            <a:off x="879475" y="1272208"/>
            <a:ext cx="11042650" cy="8064896"/>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3799147502"/>
      </p:ext>
    </p:extLst>
  </p:cSld>
  <p:clrMap bg1="lt1" tx1="dk1" bg2="lt2" tx2="dk2" accent1="accent1" accent2="accent2" accent3="accent3" accent4="accent4" accent5="accent5" accent6="accent6" hlink="hlink" folHlink="folHlink"/>
  <p:sldLayoutIdLst>
    <p:sldLayoutId id="2147483659" r:id="rId1"/>
    <p:sldLayoutId id="2147483655" r:id="rId2"/>
    <p:sldLayoutId id="2147483660" r:id="rId3"/>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png"/><Relationship Id="rId1" Type="http://schemas.openxmlformats.org/officeDocument/2006/relationships/slideLayout" Target="../slideLayouts/slideLayout3.xml"/><Relationship Id="rId5" Type="http://schemas.openxmlformats.org/officeDocument/2006/relationships/image" Target="../media/image17.tiff"/><Relationship Id="rId4" Type="http://schemas.openxmlformats.org/officeDocument/2006/relationships/image" Target="../media/image16.tiff"/></Relationships>
</file>

<file path=ppt/slides/_rels/slide15.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5">
            <a:extLst>
              <a:ext uri="{FF2B5EF4-FFF2-40B4-BE49-F238E27FC236}">
                <a16:creationId xmlns:a16="http://schemas.microsoft.com/office/drawing/2014/main" id="{D5D88259-ED24-BD49-9587-FD79AC5A0267}"/>
              </a:ext>
            </a:extLst>
          </p:cNvPr>
          <p:cNvSpPr>
            <a:spLocks noChangeArrowheads="1"/>
          </p:cNvSpPr>
          <p:nvPr/>
        </p:nvSpPr>
        <p:spPr bwMode="auto">
          <a:xfrm>
            <a:off x="1144215" y="1128192"/>
            <a:ext cx="721097"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7998" tIns="63999" rIns="127998" bIns="63999" anchor="ctr"/>
          <a:lstStyle>
            <a:lvl1pPr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ja-JP" sz="2400" dirty="0">
                <a:latin typeface="ＭＳ Ｐゴシック" panose="020B0600070205080204" pitchFamily="34" charset="-128"/>
              </a:rPr>
              <a:t>XXX</a:t>
            </a:r>
            <a:endParaRPr lang="ja-JP" altLang="en-US" sz="2400" dirty="0">
              <a:latin typeface="ＭＳ Ｐゴシック" panose="020B0600070205080204" pitchFamily="34" charset="-128"/>
            </a:endParaRPr>
          </a:p>
        </p:txBody>
      </p:sp>
      <p:sp>
        <p:nvSpPr>
          <p:cNvPr id="3077" name="Rectangle 15">
            <a:extLst>
              <a:ext uri="{FF2B5EF4-FFF2-40B4-BE49-F238E27FC236}">
                <a16:creationId xmlns:a16="http://schemas.microsoft.com/office/drawing/2014/main" id="{28DDC781-0083-4B44-A3FB-9FF0E3B74E13}"/>
              </a:ext>
            </a:extLst>
          </p:cNvPr>
          <p:cNvSpPr>
            <a:spLocks noChangeArrowheads="1"/>
          </p:cNvSpPr>
          <p:nvPr/>
        </p:nvSpPr>
        <p:spPr bwMode="auto">
          <a:xfrm>
            <a:off x="6330876" y="1168957"/>
            <a:ext cx="4462412"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7998" tIns="63999" rIns="127998" bIns="63999" anchor="ctr"/>
          <a:lstStyle>
            <a:lvl1pPr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ja-JP" sz="2400" dirty="0">
                <a:latin typeface="ＭＳ Ｐゴシック" panose="020B0600070205080204" pitchFamily="34" charset="-128"/>
              </a:rPr>
              <a:t>XXXXXXXXXXXXXXXX</a:t>
            </a:r>
            <a:endParaRPr lang="ja-JP" altLang="en-US" sz="2400" dirty="0">
              <a:latin typeface="ＭＳ Ｐゴシック" panose="020B0600070205080204" pitchFamily="34" charset="-128"/>
            </a:endParaRPr>
          </a:p>
        </p:txBody>
      </p:sp>
      <p:sp>
        <p:nvSpPr>
          <p:cNvPr id="3079" name="Rectangle 17">
            <a:extLst>
              <a:ext uri="{FF2B5EF4-FFF2-40B4-BE49-F238E27FC236}">
                <a16:creationId xmlns:a16="http://schemas.microsoft.com/office/drawing/2014/main" id="{5382B293-F7D3-6840-BDDD-720EDDF9DFA7}"/>
              </a:ext>
            </a:extLst>
          </p:cNvPr>
          <p:cNvSpPr>
            <a:spLocks noChangeArrowheads="1"/>
          </p:cNvSpPr>
          <p:nvPr/>
        </p:nvSpPr>
        <p:spPr bwMode="auto">
          <a:xfrm>
            <a:off x="6328791" y="336104"/>
            <a:ext cx="1728191"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7998" tIns="63999" rIns="127998" bIns="63999" anchor="ctr"/>
          <a:lstStyle>
            <a:lvl1pPr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ja-JP" sz="2400" dirty="0">
                <a:latin typeface="ＭＳ Ｐゴシック" panose="020B0600070205080204" pitchFamily="34" charset="-128"/>
              </a:rPr>
              <a:t>XXXXXX</a:t>
            </a:r>
            <a:endParaRPr lang="ja-JP" altLang="en-US" sz="2400" dirty="0"/>
          </a:p>
        </p:txBody>
      </p:sp>
      <p:sp>
        <p:nvSpPr>
          <p:cNvPr id="3081" name="Rectangle 19">
            <a:extLst>
              <a:ext uri="{FF2B5EF4-FFF2-40B4-BE49-F238E27FC236}">
                <a16:creationId xmlns:a16="http://schemas.microsoft.com/office/drawing/2014/main" id="{A4EA8F5C-B909-8246-862C-8481017987DD}"/>
              </a:ext>
            </a:extLst>
          </p:cNvPr>
          <p:cNvSpPr>
            <a:spLocks noChangeArrowheads="1"/>
          </p:cNvSpPr>
          <p:nvPr/>
        </p:nvSpPr>
        <p:spPr bwMode="auto">
          <a:xfrm>
            <a:off x="8489032" y="336104"/>
            <a:ext cx="2303462"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7998" tIns="63999" rIns="127998" bIns="63999" anchor="ctr"/>
          <a:lstStyle>
            <a:lvl1pPr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ja-JP" sz="2400" dirty="0">
                <a:latin typeface="ＭＳ Ｐゴシック" panose="020B0600070205080204" pitchFamily="34" charset="-128"/>
              </a:rPr>
              <a:t>XXXXXXXXX</a:t>
            </a:r>
            <a:endParaRPr lang="ja-JP" altLang="en-US" sz="2400" dirty="0"/>
          </a:p>
        </p:txBody>
      </p:sp>
      <p:sp>
        <p:nvSpPr>
          <p:cNvPr id="3082" name="Rectangle 20">
            <a:extLst>
              <a:ext uri="{FF2B5EF4-FFF2-40B4-BE49-F238E27FC236}">
                <a16:creationId xmlns:a16="http://schemas.microsoft.com/office/drawing/2014/main" id="{88BB8863-1101-664A-A3BB-4EDEC868681D}"/>
              </a:ext>
            </a:extLst>
          </p:cNvPr>
          <p:cNvSpPr>
            <a:spLocks noChangeArrowheads="1"/>
          </p:cNvSpPr>
          <p:nvPr/>
        </p:nvSpPr>
        <p:spPr bwMode="auto">
          <a:xfrm>
            <a:off x="3017144" y="1200200"/>
            <a:ext cx="2015504" cy="44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7998" tIns="63999" rIns="127998" bIns="63999" anchor="ctr"/>
          <a:lstStyle>
            <a:lvl1pPr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ja-JP" sz="2400" dirty="0">
                <a:solidFill>
                  <a:prstClr val="black"/>
                </a:solidFill>
                <a:latin typeface="HG丸ｺﾞｼｯｸM-PRO" panose="020F0600000000000000" pitchFamily="50" charset="-128"/>
                <a:ea typeface="HG丸ｺﾞｼｯｸM-PRO" panose="020F0600000000000000" pitchFamily="50" charset="-128"/>
              </a:rPr>
              <a:t>XXXXXXXXXX</a:t>
            </a:r>
            <a:endParaRPr lang="en-US" altLang="ja-JP" sz="3600" dirty="0"/>
          </a:p>
        </p:txBody>
      </p:sp>
      <p:sp>
        <p:nvSpPr>
          <p:cNvPr id="10" name="Rectangle 4">
            <a:extLst>
              <a:ext uri="{FF2B5EF4-FFF2-40B4-BE49-F238E27FC236}">
                <a16:creationId xmlns:a16="http://schemas.microsoft.com/office/drawing/2014/main" id="{3A027A30-C9DB-489E-84A9-224A19E472A9}"/>
              </a:ext>
            </a:extLst>
          </p:cNvPr>
          <p:cNvSpPr>
            <a:spLocks noChangeArrowheads="1"/>
          </p:cNvSpPr>
          <p:nvPr/>
        </p:nvSpPr>
        <p:spPr bwMode="auto">
          <a:xfrm>
            <a:off x="6400800" y="1839142"/>
            <a:ext cx="6189062" cy="7497962"/>
          </a:xfrm>
          <a:prstGeom prst="rect">
            <a:avLst/>
          </a:prstGeom>
          <a:noFill/>
          <a:ln w="9525">
            <a:solidFill>
              <a:schemeClr val="accent6">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lIns="108376" tIns="54188" rIns="108376" bIns="54188"/>
          <a:lstStyle>
            <a:lvl1pPr marL="481013" indent="-481013"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lnSpc>
                <a:spcPct val="80000"/>
              </a:lnSpc>
              <a:spcBef>
                <a:spcPct val="20000"/>
              </a:spcBef>
            </a:pPr>
            <a:r>
              <a:rPr lang="ja-JP" altLang="en-US" sz="1947" b="1" dirty="0">
                <a:solidFill>
                  <a:srgbClr val="FF0000"/>
                </a:solidFill>
              </a:rPr>
              <a:t>モデルの構成</a:t>
            </a:r>
            <a:endParaRPr lang="en-US" altLang="ja-JP" sz="1947" b="1" dirty="0">
              <a:solidFill>
                <a:srgbClr val="FF0000"/>
              </a:solidFill>
            </a:endParaRPr>
          </a:p>
          <a:p>
            <a:pPr marL="342900" lvl="0" indent="-342900" defTabSz="914400" eaLnBrk="1" hangingPunct="1">
              <a:lnSpc>
                <a:spcPct val="80000"/>
              </a:lnSpc>
              <a:spcBef>
                <a:spcPts val="600"/>
              </a:spcBef>
              <a:buFont typeface="+mj-lt"/>
              <a:buAutoNum type="arabicPeriod"/>
            </a:pPr>
            <a:r>
              <a:rPr lang="ja-JP" altLang="en-US" dirty="0">
                <a:solidFill>
                  <a:prstClr val="black"/>
                </a:solidFill>
                <a:latin typeface="HG丸ｺﾞｼｯｸM-PRO" panose="020F0600000000000000" pitchFamily="50" charset="-128"/>
                <a:ea typeface="HG丸ｺﾞｼｯｸM-PRO" panose="020F0600000000000000" pitchFamily="50" charset="-128"/>
              </a:rPr>
              <a:t>要求分析</a:t>
            </a:r>
            <a:endParaRPr lang="en-US" altLang="ja-JP" dirty="0">
              <a:solidFill>
                <a:prstClr val="black"/>
              </a:solidFill>
              <a:latin typeface="HG丸ｺﾞｼｯｸM-PRO" panose="020F0600000000000000" pitchFamily="50" charset="-128"/>
              <a:ea typeface="HG丸ｺﾞｼｯｸM-PRO" panose="020F0600000000000000" pitchFamily="50" charset="-128"/>
            </a:endParaRP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ダミーテキストダミーテキストダミーテキストダミーテキストダミーテキストダミーテキストダミーテキストダミーテキスト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p>
          <a:p>
            <a:pPr marL="342900" lvl="0" indent="-342900" defTabSz="914400" eaLnBrk="1" hangingPunct="1">
              <a:lnSpc>
                <a:spcPct val="80000"/>
              </a:lnSpc>
              <a:spcBef>
                <a:spcPts val="600"/>
              </a:spcBef>
              <a:buFont typeface="+mj-lt"/>
              <a:buAutoNum type="arabicPeriod" startAt="2"/>
            </a:pPr>
            <a:r>
              <a:rPr lang="ja-JP" altLang="en-US" dirty="0">
                <a:solidFill>
                  <a:prstClr val="black"/>
                </a:solidFill>
                <a:latin typeface="HG丸ｺﾞｼｯｸM-PRO" panose="020F0600000000000000" pitchFamily="50" charset="-128"/>
                <a:ea typeface="HG丸ｺﾞｼｯｸM-PRO" panose="020F0600000000000000" pitchFamily="50" charset="-128"/>
              </a:rPr>
              <a:t>分析モデル</a:t>
            </a:r>
            <a:endParaRPr lang="en-US" altLang="ja-JP" dirty="0">
              <a:solidFill>
                <a:prstClr val="black"/>
              </a:solidFill>
              <a:latin typeface="HG丸ｺﾞｼｯｸM-PRO" panose="020F0600000000000000" pitchFamily="50" charset="-128"/>
              <a:ea typeface="HG丸ｺﾞｼｯｸM-PRO" panose="020F0600000000000000" pitchFamily="50" charset="-128"/>
            </a:endParaRP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ダミーテキストダミーテキストダミーテキストダミーテキストダミーテキストダミーテキストダミーテキストダミーテキスト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endParaRPr lang="en-US" altLang="ja-JP" dirty="0">
              <a:latin typeface="HG丸ｺﾞｼｯｸM-PRO" panose="020F0600000000000000" pitchFamily="50" charset="-128"/>
              <a:ea typeface="HG丸ｺﾞｼｯｸM-PRO" panose="020F0600000000000000" pitchFamily="50" charset="-128"/>
            </a:endParaRP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（文字サイズは</a:t>
            </a:r>
            <a:r>
              <a:rPr lang="en-US" altLang="ja-JP" dirty="0">
                <a:latin typeface="HG丸ｺﾞｼｯｸM-PRO" panose="020F0600000000000000" pitchFamily="50" charset="-128"/>
                <a:ea typeface="HG丸ｺﾞｼｯｸM-PRO" panose="020F0600000000000000" pitchFamily="50" charset="-128"/>
              </a:rPr>
              <a:t>16</a:t>
            </a:r>
            <a:r>
              <a:rPr lang="ja-JP" altLang="en-US" dirty="0">
                <a:latin typeface="HG丸ｺﾞｼｯｸM-PRO" panose="020F0600000000000000" pitchFamily="50" charset="-128"/>
                <a:ea typeface="HG丸ｺﾞｼｯｸM-PRO" panose="020F0600000000000000" pitchFamily="50" charset="-128"/>
              </a:rPr>
              <a:t>ポイント以上）</a:t>
            </a:r>
          </a:p>
          <a:p>
            <a:pPr marL="196850" indent="-196850" eaLnBrk="1" hangingPunct="1">
              <a:lnSpc>
                <a:spcPct val="80000"/>
              </a:lnSpc>
              <a:spcBef>
                <a:spcPts val="600"/>
              </a:spcBef>
              <a:buFont typeface="Arial" panose="020B0604020202020204" pitchFamily="34" charset="0"/>
              <a:buChar char="•"/>
            </a:pPr>
            <a:endParaRPr lang="ja-JP" altLang="en-US" dirty="0">
              <a:latin typeface="HG丸ｺﾞｼｯｸM-PRO" panose="020F0600000000000000" pitchFamily="50" charset="-128"/>
              <a:ea typeface="HG丸ｺﾞｼｯｸM-PRO" panose="020F0600000000000000" pitchFamily="50" charset="-128"/>
            </a:endParaRPr>
          </a:p>
        </p:txBody>
      </p:sp>
      <p:sp>
        <p:nvSpPr>
          <p:cNvPr id="3" name="テキスト ボックス 2">
            <a:extLst>
              <a:ext uri="{FF2B5EF4-FFF2-40B4-BE49-F238E27FC236}">
                <a16:creationId xmlns:a16="http://schemas.microsoft.com/office/drawing/2014/main" id="{82243864-034B-4B1F-989D-660E752C29D3}"/>
              </a:ext>
            </a:extLst>
          </p:cNvPr>
          <p:cNvSpPr txBox="1"/>
          <p:nvPr/>
        </p:nvSpPr>
        <p:spPr>
          <a:xfrm>
            <a:off x="239366" y="8689032"/>
            <a:ext cx="5873402" cy="584775"/>
          </a:xfrm>
          <a:prstGeom prst="rect">
            <a:avLst/>
          </a:prstGeom>
          <a:solidFill>
            <a:schemeClr val="bg1">
              <a:lumMod val="95000"/>
            </a:schemeClr>
          </a:solidFill>
        </p:spPr>
        <p:txBody>
          <a:bodyPr wrap="square" rtlCol="0">
            <a:spAutoFit/>
          </a:bodyPr>
          <a:lstStyle/>
          <a:p>
            <a:r>
              <a:rPr lang="ja-JP" altLang="en-US" dirty="0">
                <a:solidFill>
                  <a:schemeClr val="bg1">
                    <a:lumMod val="50000"/>
                  </a:schemeClr>
                </a:solidFill>
              </a:rPr>
              <a:t>ここに書いた説明で、モデル図全体を読んで得られる分析、設計の全体像、重要なポイント、効果や実績を捉えることができる</a:t>
            </a:r>
          </a:p>
        </p:txBody>
      </p:sp>
      <p:sp>
        <p:nvSpPr>
          <p:cNvPr id="4" name="テキスト ボックス 3">
            <a:extLst>
              <a:ext uri="{FF2B5EF4-FFF2-40B4-BE49-F238E27FC236}">
                <a16:creationId xmlns:a16="http://schemas.microsoft.com/office/drawing/2014/main" id="{1B9BAB15-89E8-4BE3-AEFC-6878394403C2}"/>
              </a:ext>
            </a:extLst>
          </p:cNvPr>
          <p:cNvSpPr txBox="1"/>
          <p:nvPr/>
        </p:nvSpPr>
        <p:spPr>
          <a:xfrm>
            <a:off x="6429378" y="8473008"/>
            <a:ext cx="6146400" cy="830997"/>
          </a:xfrm>
          <a:prstGeom prst="rect">
            <a:avLst/>
          </a:prstGeom>
          <a:solidFill>
            <a:schemeClr val="bg1">
              <a:lumMod val="95000"/>
            </a:schemeClr>
          </a:solidFill>
        </p:spPr>
        <p:txBody>
          <a:bodyPr wrap="square" rtlCol="0">
            <a:spAutoFit/>
          </a:bodyPr>
          <a:lstStyle/>
          <a:p>
            <a:r>
              <a:rPr lang="ja-JP" altLang="en-US" dirty="0">
                <a:solidFill>
                  <a:schemeClr val="bg1">
                    <a:lumMod val="50000"/>
                  </a:schemeClr>
                </a:solidFill>
              </a:rPr>
              <a:t>ここに書いた説明で、どのように分析設計が進められ、分析に何が書いてあるか、設計の何が書いてあるか、制御として何に取り組んでいるか、それらがどのようにつながっているか、といったことが把握できる</a:t>
            </a:r>
          </a:p>
        </p:txBody>
      </p:sp>
      <p:sp>
        <p:nvSpPr>
          <p:cNvPr id="13" name="テキスト ボックス 12">
            <a:extLst>
              <a:ext uri="{FF2B5EF4-FFF2-40B4-BE49-F238E27FC236}">
                <a16:creationId xmlns:a16="http://schemas.microsoft.com/office/drawing/2014/main" id="{8225249A-8E40-48E0-9B85-4D476A8A707F}"/>
              </a:ext>
            </a:extLst>
          </p:cNvPr>
          <p:cNvSpPr txBox="1"/>
          <p:nvPr/>
        </p:nvSpPr>
        <p:spPr>
          <a:xfrm>
            <a:off x="267090" y="4840086"/>
            <a:ext cx="5873402" cy="338554"/>
          </a:xfrm>
          <a:prstGeom prst="rect">
            <a:avLst/>
          </a:prstGeom>
          <a:solidFill>
            <a:schemeClr val="bg1">
              <a:lumMod val="95000"/>
            </a:schemeClr>
          </a:solidFill>
        </p:spPr>
        <p:txBody>
          <a:bodyPr wrap="square" rtlCol="0">
            <a:spAutoFit/>
          </a:bodyPr>
          <a:lstStyle/>
          <a:p>
            <a:r>
              <a:rPr lang="ja-JP" altLang="en-US" dirty="0">
                <a:solidFill>
                  <a:schemeClr val="bg1">
                    <a:lumMod val="50000"/>
                  </a:schemeClr>
                </a:solidFill>
              </a:rPr>
              <a:t>配布時のこの領域の大きさが記載可能な範囲です</a:t>
            </a:r>
          </a:p>
        </p:txBody>
      </p:sp>
      <p:sp>
        <p:nvSpPr>
          <p:cNvPr id="6" name="吹き出し: 四角形 5">
            <a:extLst>
              <a:ext uri="{FF2B5EF4-FFF2-40B4-BE49-F238E27FC236}">
                <a16:creationId xmlns:a16="http://schemas.microsoft.com/office/drawing/2014/main" id="{B6AB1D8E-EFB7-4B4C-85D5-45369CF4A8D5}"/>
              </a:ext>
            </a:extLst>
          </p:cNvPr>
          <p:cNvSpPr/>
          <p:nvPr/>
        </p:nvSpPr>
        <p:spPr>
          <a:xfrm>
            <a:off x="8714095" y="2490957"/>
            <a:ext cx="3794720" cy="1096888"/>
          </a:xfrm>
          <a:prstGeom prst="wedgeRectCallout">
            <a:avLst>
              <a:gd name="adj1" fmla="val -77216"/>
              <a:gd name="adj2" fmla="val -202300"/>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注：北海道、東北、北関東、東京、</a:t>
            </a:r>
            <a:br>
              <a:rPr lang="ja-JP" altLang="en-US" dirty="0">
                <a:solidFill>
                  <a:srgbClr val="0070C0"/>
                </a:solidFill>
              </a:rPr>
            </a:br>
            <a:r>
              <a:rPr lang="ja-JP" altLang="en-US" dirty="0">
                <a:solidFill>
                  <a:srgbClr val="0070C0"/>
                </a:solidFill>
              </a:rPr>
              <a:t>南関東、東海、北陸、関西、中四国、</a:t>
            </a:r>
          </a:p>
          <a:p>
            <a:pPr eaLnBrk="1" hangingPunct="1"/>
            <a:r>
              <a:rPr lang="ja-JP" altLang="en-US" dirty="0">
                <a:solidFill>
                  <a:srgbClr val="0070C0"/>
                </a:solidFill>
              </a:rPr>
              <a:t>九州北、九州南、沖縄のいずれか</a:t>
            </a:r>
          </a:p>
          <a:p>
            <a:pPr algn="ctr"/>
            <a:endParaRPr kumimoji="1" lang="ja-JP" altLang="en-US" dirty="0">
              <a:solidFill>
                <a:srgbClr val="0070C0"/>
              </a:solidFill>
            </a:endParaRPr>
          </a:p>
        </p:txBody>
      </p:sp>
      <p:sp>
        <p:nvSpPr>
          <p:cNvPr id="19" name="吹き出し: 四角形 18">
            <a:extLst>
              <a:ext uri="{FF2B5EF4-FFF2-40B4-BE49-F238E27FC236}">
                <a16:creationId xmlns:a16="http://schemas.microsoft.com/office/drawing/2014/main" id="{7052E665-B879-48C3-8043-EA2E46118074}"/>
              </a:ext>
            </a:extLst>
          </p:cNvPr>
          <p:cNvSpPr/>
          <p:nvPr/>
        </p:nvSpPr>
        <p:spPr>
          <a:xfrm>
            <a:off x="9929192" y="1569952"/>
            <a:ext cx="2600672" cy="792088"/>
          </a:xfrm>
          <a:prstGeom prst="wedgeRectCallout">
            <a:avLst>
              <a:gd name="adj1" fmla="val -36460"/>
              <a:gd name="adj2" fmla="val -143484"/>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注：公開されている地域、</a:t>
            </a:r>
          </a:p>
          <a:p>
            <a:pPr eaLnBrk="1" hangingPunct="1"/>
            <a:r>
              <a:rPr lang="ja-JP" altLang="en-US" dirty="0">
                <a:solidFill>
                  <a:srgbClr val="0070C0"/>
                </a:solidFill>
              </a:rPr>
              <a:t>例）「東京都中央区」等</a:t>
            </a:r>
          </a:p>
        </p:txBody>
      </p:sp>
      <p:sp>
        <p:nvSpPr>
          <p:cNvPr id="20" name="吹き出し: 四角形 19">
            <a:extLst>
              <a:ext uri="{FF2B5EF4-FFF2-40B4-BE49-F238E27FC236}">
                <a16:creationId xmlns:a16="http://schemas.microsoft.com/office/drawing/2014/main" id="{6F06F687-E105-4E40-9EA8-A139ED0DCF58}"/>
              </a:ext>
            </a:extLst>
          </p:cNvPr>
          <p:cNvSpPr/>
          <p:nvPr/>
        </p:nvSpPr>
        <p:spPr>
          <a:xfrm>
            <a:off x="8733428" y="3694819"/>
            <a:ext cx="3794720" cy="792088"/>
          </a:xfrm>
          <a:prstGeom prst="wedgeRectCallout">
            <a:avLst>
              <a:gd name="adj1" fmla="val -105881"/>
              <a:gd name="adj2" fmla="val -305707"/>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注：公開されている所属名を記載、個人参加の場合は”個人”を記載</a:t>
            </a:r>
          </a:p>
        </p:txBody>
      </p:sp>
      <p:sp>
        <p:nvSpPr>
          <p:cNvPr id="16" name="吹き出し: 四角形 15">
            <a:extLst>
              <a:ext uri="{FF2B5EF4-FFF2-40B4-BE49-F238E27FC236}">
                <a16:creationId xmlns:a16="http://schemas.microsoft.com/office/drawing/2014/main" id="{E12CA54B-B385-4F66-81F3-7EBDCD912BFD}"/>
              </a:ext>
            </a:extLst>
          </p:cNvPr>
          <p:cNvSpPr/>
          <p:nvPr/>
        </p:nvSpPr>
        <p:spPr>
          <a:xfrm>
            <a:off x="8562082" y="6438546"/>
            <a:ext cx="2879278" cy="792088"/>
          </a:xfrm>
          <a:prstGeom prst="wedgeRectCallout">
            <a:avLst>
              <a:gd name="adj1" fmla="val -77127"/>
              <a:gd name="adj2" fmla="val 206505"/>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提出時には消してください</a:t>
            </a:r>
          </a:p>
        </p:txBody>
      </p:sp>
      <p:sp>
        <p:nvSpPr>
          <p:cNvPr id="17" name="吹き出し: 四角形 16">
            <a:extLst>
              <a:ext uri="{FF2B5EF4-FFF2-40B4-BE49-F238E27FC236}">
                <a16:creationId xmlns:a16="http://schemas.microsoft.com/office/drawing/2014/main" id="{86757885-A218-4B8A-BEA8-4A623B751178}"/>
              </a:ext>
            </a:extLst>
          </p:cNvPr>
          <p:cNvSpPr/>
          <p:nvPr/>
        </p:nvSpPr>
        <p:spPr>
          <a:xfrm>
            <a:off x="8562082" y="6396403"/>
            <a:ext cx="2879278" cy="792088"/>
          </a:xfrm>
          <a:prstGeom prst="wedgeRectCallout">
            <a:avLst>
              <a:gd name="adj1" fmla="val -243656"/>
              <a:gd name="adj2" fmla="val 237548"/>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提出時には消してください</a:t>
            </a:r>
          </a:p>
        </p:txBody>
      </p:sp>
      <p:sp>
        <p:nvSpPr>
          <p:cNvPr id="18" name="吹き出し: 四角形 17">
            <a:extLst>
              <a:ext uri="{FF2B5EF4-FFF2-40B4-BE49-F238E27FC236}">
                <a16:creationId xmlns:a16="http://schemas.microsoft.com/office/drawing/2014/main" id="{B1A66799-1054-423B-9A84-217A539D8FBA}"/>
              </a:ext>
            </a:extLst>
          </p:cNvPr>
          <p:cNvSpPr/>
          <p:nvPr/>
        </p:nvSpPr>
        <p:spPr>
          <a:xfrm>
            <a:off x="8562082" y="6374275"/>
            <a:ext cx="2879278" cy="792088"/>
          </a:xfrm>
          <a:prstGeom prst="wedgeRectCallout">
            <a:avLst>
              <a:gd name="adj1" fmla="val -138970"/>
              <a:gd name="adj2" fmla="val -214700"/>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提出時には消してください</a:t>
            </a:r>
          </a:p>
        </p:txBody>
      </p:sp>
      <p:sp>
        <p:nvSpPr>
          <p:cNvPr id="21" name="Rectangle 3">
            <a:extLst>
              <a:ext uri="{FF2B5EF4-FFF2-40B4-BE49-F238E27FC236}">
                <a16:creationId xmlns:a16="http://schemas.microsoft.com/office/drawing/2014/main" id="{0F45394F-2A27-48B9-9452-A5EEF5A2CC72}"/>
              </a:ext>
            </a:extLst>
          </p:cNvPr>
          <p:cNvSpPr>
            <a:spLocks noChangeArrowheads="1"/>
          </p:cNvSpPr>
          <p:nvPr/>
        </p:nvSpPr>
        <p:spPr bwMode="auto">
          <a:xfrm>
            <a:off x="208112" y="1839142"/>
            <a:ext cx="5976664" cy="3420000"/>
          </a:xfrm>
          <a:prstGeom prst="rect">
            <a:avLst/>
          </a:prstGeom>
          <a:noFill/>
          <a:ln w="9525">
            <a:solidFill>
              <a:schemeClr val="accent6">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lIns="108376" tIns="54188" rIns="108376" bIns="54188"/>
          <a:lstStyle>
            <a:lvl1pPr marL="481013" indent="-481013"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lnSpc>
                <a:spcPct val="80000"/>
              </a:lnSpc>
              <a:spcBef>
                <a:spcPct val="20000"/>
              </a:spcBef>
            </a:pPr>
            <a:r>
              <a:rPr lang="ja-JP" altLang="en-US" sz="1947" b="1" dirty="0"/>
              <a:t>チーム紹介、目標、意気込み</a:t>
            </a:r>
            <a:endParaRPr lang="ja-JP" altLang="en-US" dirty="0"/>
          </a:p>
          <a:p>
            <a:pPr marL="0" indent="0"/>
            <a:r>
              <a:rPr lang="ja-JP" altLang="en-US" dirty="0">
                <a:latin typeface="HG丸ｺﾞｼｯｸM-PRO" panose="020F0600000000000000" pitchFamily="50" charset="-128"/>
                <a:ea typeface="HG丸ｺﾞｼｯｸM-PRO" panose="020F0600000000000000" pitchFamily="50" charset="-128"/>
              </a:rPr>
              <a:t>ダミーテキストダミーテキストダミーテキストダミーテキスト</a:t>
            </a:r>
          </a:p>
          <a:p>
            <a:pPr marL="0" indent="0"/>
            <a:r>
              <a:rPr lang="ja-JP" altLang="en-US" dirty="0">
                <a:latin typeface="HG丸ｺﾞｼｯｸM-PRO" panose="020F0600000000000000" pitchFamily="50" charset="-128"/>
                <a:ea typeface="HG丸ｺﾞｼｯｸM-PRO" panose="020F0600000000000000" pitchFamily="50" charset="-128"/>
              </a:rPr>
              <a:t>ダミーテキストダミーテキスト</a:t>
            </a:r>
          </a:p>
          <a:p>
            <a:pPr marL="0" indent="0"/>
            <a:r>
              <a:rPr lang="ja-JP" altLang="en-US" dirty="0">
                <a:latin typeface="HG丸ｺﾞｼｯｸM-PRO" panose="020F0600000000000000" pitchFamily="50" charset="-128"/>
                <a:ea typeface="HG丸ｺﾞｼｯｸM-PRO" panose="020F0600000000000000" pitchFamily="50" charset="-128"/>
              </a:rPr>
              <a:t>ダミーテキスト</a:t>
            </a:r>
          </a:p>
          <a:p>
            <a:pPr marL="0" indent="0"/>
            <a:r>
              <a:rPr lang="ja-JP" altLang="en-US" dirty="0">
                <a:latin typeface="HG丸ｺﾞｼｯｸM-PRO" panose="020F0600000000000000" pitchFamily="50" charset="-128"/>
                <a:ea typeface="HG丸ｺﾞｼｯｸM-PRO" panose="020F0600000000000000" pitchFamily="50" charset="-128"/>
              </a:rPr>
              <a:t>ダミーテキスト</a:t>
            </a:r>
          </a:p>
          <a:p>
            <a:pPr marL="0" indent="0"/>
            <a:r>
              <a:rPr lang="ja-JP" altLang="en-US" dirty="0">
                <a:latin typeface="HG丸ｺﾞｼｯｸM-PRO" panose="020F0600000000000000" pitchFamily="50" charset="-128"/>
                <a:ea typeface="HG丸ｺﾞｼｯｸM-PRO" panose="020F0600000000000000" pitchFamily="50" charset="-128"/>
              </a:rPr>
              <a:t>ダミーテキスト</a:t>
            </a:r>
          </a:p>
          <a:p>
            <a:pPr marL="0" indent="0"/>
            <a:r>
              <a:rPr lang="ja-JP" altLang="en-US" dirty="0">
                <a:latin typeface="HG丸ｺﾞｼｯｸM-PRO" panose="020F0600000000000000" pitchFamily="50" charset="-128"/>
                <a:ea typeface="HG丸ｺﾞｼｯｸM-PRO" panose="020F0600000000000000" pitchFamily="50" charset="-128"/>
              </a:rPr>
              <a:t>ダミーテキスト</a:t>
            </a:r>
          </a:p>
          <a:p>
            <a:pPr marL="0" indent="0"/>
            <a:endParaRPr lang="ja-JP" altLang="en-US" sz="1800" dirty="0">
              <a:latin typeface="HG丸ｺﾞｼｯｸM-PRO" panose="020F0600000000000000" pitchFamily="50" charset="-128"/>
              <a:ea typeface="HG丸ｺﾞｼｯｸM-PRO" panose="020F0600000000000000" pitchFamily="50" charset="-128"/>
            </a:endParaRPr>
          </a:p>
        </p:txBody>
      </p:sp>
      <p:sp>
        <p:nvSpPr>
          <p:cNvPr id="22" name="Rectangle 3">
            <a:extLst>
              <a:ext uri="{FF2B5EF4-FFF2-40B4-BE49-F238E27FC236}">
                <a16:creationId xmlns:a16="http://schemas.microsoft.com/office/drawing/2014/main" id="{E6ECDC21-A1BA-4270-AFFC-AD78C4C54DD9}"/>
              </a:ext>
            </a:extLst>
          </p:cNvPr>
          <p:cNvSpPr>
            <a:spLocks noChangeArrowheads="1"/>
          </p:cNvSpPr>
          <p:nvPr/>
        </p:nvSpPr>
        <p:spPr bwMode="auto">
          <a:xfrm>
            <a:off x="211738" y="5436692"/>
            <a:ext cx="5973038" cy="3900412"/>
          </a:xfrm>
          <a:prstGeom prst="rect">
            <a:avLst/>
          </a:prstGeom>
          <a:noFill/>
          <a:ln w="9525">
            <a:solidFill>
              <a:schemeClr val="accent6">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lIns="108376" tIns="54188" rIns="108376" bIns="54188"/>
          <a:lstStyle>
            <a:lvl1pPr marL="481013" indent="-481013"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marL="0" indent="0" defTabSz="774222" eaLnBrk="1" hangingPunct="1">
              <a:lnSpc>
                <a:spcPct val="80000"/>
              </a:lnSpc>
              <a:spcBef>
                <a:spcPct val="20000"/>
              </a:spcBef>
            </a:pPr>
            <a:r>
              <a:rPr lang="ja-JP" altLang="en-US" sz="1947" b="1" dirty="0">
                <a:solidFill>
                  <a:srgbClr val="FF0000"/>
                </a:solidFill>
              </a:rPr>
              <a:t>モデルの概要</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ダミーテキストダミーテキストダミーテキストダミーテキストダミーテキストダミーテキストダミーテキストダミーテキスト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endParaRPr lang="en-US" altLang="ja-JP" dirty="0">
              <a:latin typeface="HG丸ｺﾞｼｯｸM-PRO" panose="020F0600000000000000" pitchFamily="50" charset="-128"/>
              <a:ea typeface="HG丸ｺﾞｼｯｸM-PRO" panose="020F0600000000000000" pitchFamily="50" charset="-128"/>
            </a:endParaRP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（文字サイズは</a:t>
            </a:r>
            <a:r>
              <a:rPr lang="en-US" altLang="ja-JP" dirty="0">
                <a:latin typeface="HG丸ｺﾞｼｯｸM-PRO" panose="020F0600000000000000" pitchFamily="50" charset="-128"/>
                <a:ea typeface="HG丸ｺﾞｼｯｸM-PRO" panose="020F0600000000000000" pitchFamily="50" charset="-128"/>
              </a:rPr>
              <a:t>16</a:t>
            </a:r>
            <a:r>
              <a:rPr lang="ja-JP" altLang="en-US" dirty="0">
                <a:latin typeface="HG丸ｺﾞｼｯｸM-PRO" panose="020F0600000000000000" pitchFamily="50" charset="-128"/>
                <a:ea typeface="HG丸ｺﾞｼｯｸM-PRO" panose="020F0600000000000000" pitchFamily="50" charset="-128"/>
              </a:rPr>
              <a:t>ポイント以上、全角で</a:t>
            </a:r>
            <a:r>
              <a:rPr lang="en-US" altLang="ja-JP" dirty="0">
                <a:latin typeface="HG丸ｺﾞｼｯｸM-PRO" panose="020F0600000000000000" pitchFamily="50" charset="-128"/>
                <a:ea typeface="HG丸ｺﾞｼｯｸM-PRO" panose="020F0600000000000000" pitchFamily="50" charset="-128"/>
              </a:rPr>
              <a:t>300</a:t>
            </a:r>
            <a:r>
              <a:rPr lang="ja-JP" altLang="en-US" dirty="0">
                <a:latin typeface="HG丸ｺﾞｼｯｸM-PRO" panose="020F0600000000000000" pitchFamily="50" charset="-128"/>
                <a:ea typeface="HG丸ｺﾞｼｯｸM-PRO" panose="020F0600000000000000" pitchFamily="50" charset="-128"/>
              </a:rPr>
              <a:t>文字程度）</a:t>
            </a:r>
          </a:p>
          <a:p>
            <a:pPr marL="0" indent="0" eaLnBrk="1" hangingPunct="1">
              <a:lnSpc>
                <a:spcPct val="80000"/>
              </a:lnSpc>
              <a:spcBef>
                <a:spcPts val="600"/>
              </a:spcBef>
            </a:pPr>
            <a:endParaRPr lang="ja-JP" altLang="en-US" dirty="0">
              <a:latin typeface="HG丸ｺﾞｼｯｸM-PRO" panose="020F0600000000000000" pitchFamily="50" charset="-128"/>
              <a:ea typeface="HG丸ｺﾞｼｯｸM-PRO" panose="020F0600000000000000" pitchFamily="50" charset="-128"/>
            </a:endParaRPr>
          </a:p>
          <a:p>
            <a:pPr marL="0" indent="0" eaLnBrk="1" hangingPunct="1">
              <a:lnSpc>
                <a:spcPct val="80000"/>
              </a:lnSpc>
              <a:spcBef>
                <a:spcPct val="20000"/>
              </a:spcBef>
            </a:pPr>
            <a:endParaRPr lang="en-US" altLang="ja-JP" sz="1800" dirty="0">
              <a:latin typeface="HG丸ｺﾞｼｯｸM-PRO" panose="020F0600000000000000" pitchFamily="50" charset="-128"/>
              <a:ea typeface="HG丸ｺﾞｼｯｸM-PRO" panose="020F0600000000000000" pitchFamily="50" charset="-128"/>
            </a:endParaRPr>
          </a:p>
          <a:p>
            <a:pPr marL="0" indent="0" eaLnBrk="1" hangingPunct="1">
              <a:lnSpc>
                <a:spcPct val="80000"/>
              </a:lnSpc>
              <a:spcBef>
                <a:spcPct val="20000"/>
              </a:spcBef>
            </a:pPr>
            <a:endParaRPr lang="en-US" altLang="ja-JP" sz="1800" dirty="0">
              <a:latin typeface="HG丸ｺﾞｼｯｸM-PRO" panose="020F0600000000000000" pitchFamily="50" charset="-128"/>
              <a:ea typeface="HG丸ｺﾞｼｯｸM-PRO" panose="020F0600000000000000" pitchFamily="50" charset="-128"/>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440250-F656-44C9-902A-E623DA03BB80}"/>
              </a:ext>
            </a:extLst>
          </p:cNvPr>
          <p:cNvSpPr>
            <a:spLocks noGrp="1"/>
          </p:cNvSpPr>
          <p:nvPr>
            <p:ph type="title"/>
          </p:nvPr>
        </p:nvSpPr>
        <p:spPr/>
        <p:txBody>
          <a:bodyPr/>
          <a:lstStyle/>
          <a:p>
            <a:r>
              <a:rPr lang="ja-JP" altLang="en-US" dirty="0"/>
              <a:t>分析</a:t>
            </a:r>
            <a:r>
              <a:rPr kumimoji="1" lang="ja-JP" altLang="en-US" dirty="0"/>
              <a:t>モデルまたは</a:t>
            </a:r>
            <a:r>
              <a:rPr lang="ja-JP" altLang="en-US" dirty="0"/>
              <a:t>設計モデル</a:t>
            </a:r>
            <a:endParaRPr kumimoji="1" lang="ja-JP" altLang="en-US" dirty="0"/>
          </a:p>
        </p:txBody>
      </p:sp>
      <p:sp>
        <p:nvSpPr>
          <p:cNvPr id="6" name="コンテンツ プレースホルダー 5">
            <a:extLst>
              <a:ext uri="{FF2B5EF4-FFF2-40B4-BE49-F238E27FC236}">
                <a16:creationId xmlns:a16="http://schemas.microsoft.com/office/drawing/2014/main" id="{26FAAD07-F302-42C1-85D9-C09DAB46A420}"/>
              </a:ext>
            </a:extLst>
          </p:cNvPr>
          <p:cNvSpPr>
            <a:spLocks noGrp="1"/>
          </p:cNvSpPr>
          <p:nvPr>
            <p:ph idx="1"/>
          </p:nvPr>
        </p:nvSpPr>
        <p:spPr/>
        <p:txBody>
          <a:bodyPr/>
          <a:lstStyle/>
          <a:p>
            <a:r>
              <a:rPr kumimoji="1" lang="ja-JP" altLang="en-US" dirty="0"/>
              <a:t>ここに分析の</a:t>
            </a:r>
            <a:r>
              <a:rPr lang="ja-JP" altLang="en-US" dirty="0"/>
              <a:t>モデルまたは設計のモデルを書く</a:t>
            </a:r>
            <a:endParaRPr lang="en-US" altLang="ja-JP" dirty="0"/>
          </a:p>
          <a:p>
            <a:pPr lvl="1"/>
            <a:r>
              <a:rPr lang="ja-JP" altLang="en-US" dirty="0"/>
              <a:t>このページは、分析と設計のどちらかに使うことも、分析と設計の両方に使うこともできる</a:t>
            </a:r>
            <a:endParaRPr kumimoji="1" lang="en-US" altLang="ja-JP" dirty="0"/>
          </a:p>
        </p:txBody>
      </p:sp>
    </p:spTree>
    <p:extLst>
      <p:ext uri="{BB962C8B-B14F-4D97-AF65-F5344CB8AC3E}">
        <p14:creationId xmlns:p14="http://schemas.microsoft.com/office/powerpoint/2010/main" val="35935608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440250-F656-44C9-902A-E623DA03BB80}"/>
              </a:ext>
            </a:extLst>
          </p:cNvPr>
          <p:cNvSpPr>
            <a:spLocks noGrp="1"/>
          </p:cNvSpPr>
          <p:nvPr>
            <p:ph type="title"/>
          </p:nvPr>
        </p:nvSpPr>
        <p:spPr/>
        <p:txBody>
          <a:bodyPr/>
          <a:lstStyle/>
          <a:p>
            <a:r>
              <a:rPr lang="ja-JP" altLang="en-US" dirty="0"/>
              <a:t>設計モデル</a:t>
            </a:r>
            <a:endParaRPr kumimoji="1" lang="ja-JP" altLang="en-US" dirty="0"/>
          </a:p>
        </p:txBody>
      </p:sp>
      <p:sp>
        <p:nvSpPr>
          <p:cNvPr id="6" name="コンテンツ プレースホルダー 5">
            <a:extLst>
              <a:ext uri="{FF2B5EF4-FFF2-40B4-BE49-F238E27FC236}">
                <a16:creationId xmlns:a16="http://schemas.microsoft.com/office/drawing/2014/main" id="{26FAAD07-F302-42C1-85D9-C09DAB46A420}"/>
              </a:ext>
            </a:extLst>
          </p:cNvPr>
          <p:cNvSpPr>
            <a:spLocks noGrp="1"/>
          </p:cNvSpPr>
          <p:nvPr>
            <p:ph idx="1"/>
          </p:nvPr>
        </p:nvSpPr>
        <p:spPr/>
        <p:txBody>
          <a:bodyPr/>
          <a:lstStyle/>
          <a:p>
            <a:r>
              <a:rPr kumimoji="1" lang="ja-JP" altLang="en-US" dirty="0"/>
              <a:t>ここに</a:t>
            </a:r>
            <a:r>
              <a:rPr lang="ja-JP" altLang="en-US" dirty="0"/>
              <a:t>設計のモデルを書く</a:t>
            </a:r>
            <a:endParaRPr kumimoji="1" lang="en-US" altLang="ja-JP" dirty="0"/>
          </a:p>
        </p:txBody>
      </p:sp>
      <p:pic>
        <p:nvPicPr>
          <p:cNvPr id="4" name="図 3">
            <a:extLst>
              <a:ext uri="{FF2B5EF4-FFF2-40B4-BE49-F238E27FC236}">
                <a16:creationId xmlns:a16="http://schemas.microsoft.com/office/drawing/2014/main" id="{37BC52CD-ED30-9043-888B-9BDA2F47AE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050" y="4210050"/>
            <a:ext cx="11493500" cy="1181100"/>
          </a:xfrm>
          <a:prstGeom prst="rect">
            <a:avLst/>
          </a:prstGeom>
        </p:spPr>
      </p:pic>
    </p:spTree>
    <p:extLst>
      <p:ext uri="{BB962C8B-B14F-4D97-AF65-F5344CB8AC3E}">
        <p14:creationId xmlns:p14="http://schemas.microsoft.com/office/powerpoint/2010/main" val="255582363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11723"/>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システム図</a:t>
            </a:r>
            <a:endParaRPr kumimoji="1" lang="ja-JP" altLang="en-US">
              <a:solidFill>
                <a:schemeClr val="tx1"/>
              </a:solidFill>
            </a:endParaRPr>
          </a:p>
        </p:txBody>
      </p:sp>
      <p:sp>
        <p:nvSpPr>
          <p:cNvPr id="6" name="正方形/長方形 5">
            <a:extLst>
              <a:ext uri="{FF2B5EF4-FFF2-40B4-BE49-F238E27FC236}">
                <a16:creationId xmlns:a16="http://schemas.microsoft.com/office/drawing/2014/main" id="{EBDFA98A-0EA7-744F-A490-10EC103CBA49}"/>
              </a:ext>
            </a:extLst>
          </p:cNvPr>
          <p:cNvSpPr/>
          <p:nvPr/>
        </p:nvSpPr>
        <p:spPr>
          <a:xfrm>
            <a:off x="2080320" y="1646111"/>
            <a:ext cx="6264696" cy="3154489"/>
          </a:xfrm>
          <a:prstGeom prst="rect">
            <a:avLst/>
          </a:prstGeom>
          <a:solidFill>
            <a:srgbClr val="FFE1E5"/>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ja-JP" altLang="en-US">
                <a:solidFill>
                  <a:schemeClr val="tx1"/>
                </a:solidFill>
              </a:rPr>
              <a:t>司令</a:t>
            </a:r>
            <a:r>
              <a:rPr kumimoji="1" lang="ja-JP" altLang="en-US">
                <a:solidFill>
                  <a:schemeClr val="tx1"/>
                </a:solidFill>
              </a:rPr>
              <a:t>システム</a:t>
            </a:r>
            <a:endParaRPr kumimoji="1" lang="ja-JP" altLang="en-US" dirty="0" err="1">
              <a:solidFill>
                <a:schemeClr val="tx1"/>
              </a:solidFill>
            </a:endParaRPr>
          </a:p>
        </p:txBody>
      </p:sp>
      <p:sp>
        <p:nvSpPr>
          <p:cNvPr id="7" name="正方形/長方形 6">
            <a:extLst>
              <a:ext uri="{FF2B5EF4-FFF2-40B4-BE49-F238E27FC236}">
                <a16:creationId xmlns:a16="http://schemas.microsoft.com/office/drawing/2014/main" id="{C4F37F09-90A7-ED4F-9C98-180C0EEAD1E0}"/>
              </a:ext>
            </a:extLst>
          </p:cNvPr>
          <p:cNvSpPr/>
          <p:nvPr/>
        </p:nvSpPr>
        <p:spPr>
          <a:xfrm>
            <a:off x="2080320" y="4888775"/>
            <a:ext cx="9433048" cy="3142758"/>
          </a:xfrm>
          <a:prstGeom prst="rect">
            <a:avLst/>
          </a:prstGeom>
          <a:solidFill>
            <a:schemeClr val="accent5">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ja-JP" altLang="en-US">
                <a:solidFill>
                  <a:schemeClr val="tx1"/>
                </a:solidFill>
              </a:rPr>
              <a:t>走行体システム</a:t>
            </a:r>
            <a:endParaRPr kumimoji="1" lang="ja-JP" altLang="en-US" dirty="0" err="1">
              <a:solidFill>
                <a:schemeClr val="tx1"/>
              </a:solidFill>
            </a:endParaRPr>
          </a:p>
        </p:txBody>
      </p:sp>
      <p:sp>
        <p:nvSpPr>
          <p:cNvPr id="8" name="正方形/長方形 7">
            <a:extLst>
              <a:ext uri="{FF2B5EF4-FFF2-40B4-BE49-F238E27FC236}">
                <a16:creationId xmlns:a16="http://schemas.microsoft.com/office/drawing/2014/main" id="{F043A68C-8219-7B46-B497-656A75B77067}"/>
              </a:ext>
            </a:extLst>
          </p:cNvPr>
          <p:cNvSpPr/>
          <p:nvPr/>
        </p:nvSpPr>
        <p:spPr>
          <a:xfrm rot="16200000">
            <a:off x="392621" y="2298278"/>
            <a:ext cx="1440160" cy="351061"/>
          </a:xfrm>
          <a:prstGeom prst="rect">
            <a:avLst/>
          </a:prstGeom>
          <a:solidFill>
            <a:schemeClr val="bg1">
              <a:lumMod val="9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kumimoji="1" lang="ja-JP" altLang="en-US" sz="1100">
                <a:solidFill>
                  <a:schemeClr val="tx1"/>
                </a:solidFill>
              </a:rPr>
              <a:t>カメラ</a:t>
            </a:r>
            <a:endParaRPr kumimoji="1" lang="en-US" altLang="ja-JP" sz="1100" dirty="0">
              <a:solidFill>
                <a:schemeClr val="tx1"/>
              </a:solidFill>
            </a:endParaRPr>
          </a:p>
          <a:p>
            <a:pPr algn="ctr"/>
            <a:r>
              <a:rPr lang="ja-JP" altLang="en-US" sz="1100">
                <a:solidFill>
                  <a:schemeClr val="tx1"/>
                </a:solidFill>
              </a:rPr>
              <a:t>システム</a:t>
            </a:r>
            <a:endParaRPr kumimoji="1" lang="ja-JP" altLang="en-US" sz="1100" dirty="0" err="1">
              <a:solidFill>
                <a:schemeClr val="tx1"/>
              </a:solidFill>
            </a:endParaRPr>
          </a:p>
        </p:txBody>
      </p:sp>
      <p:sp>
        <p:nvSpPr>
          <p:cNvPr id="9" name="正方形/長方形 8">
            <a:extLst>
              <a:ext uri="{FF2B5EF4-FFF2-40B4-BE49-F238E27FC236}">
                <a16:creationId xmlns:a16="http://schemas.microsoft.com/office/drawing/2014/main" id="{2BD62DE5-21CC-444E-B43E-456621B4739D}"/>
              </a:ext>
            </a:extLst>
          </p:cNvPr>
          <p:cNvSpPr/>
          <p:nvPr/>
        </p:nvSpPr>
        <p:spPr>
          <a:xfrm rot="16200000">
            <a:off x="1006862" y="2298278"/>
            <a:ext cx="1440160" cy="351061"/>
          </a:xfrm>
          <a:prstGeom prst="rect">
            <a:avLst/>
          </a:prstGeom>
          <a:solidFill>
            <a:schemeClr val="bg1">
              <a:lumMod val="9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ルーター</a:t>
            </a:r>
            <a:endParaRPr kumimoji="1" lang="en-US" altLang="ja-JP" sz="1100" dirty="0">
              <a:solidFill>
                <a:schemeClr val="tx1"/>
              </a:solidFill>
            </a:endParaRPr>
          </a:p>
        </p:txBody>
      </p:sp>
      <p:cxnSp>
        <p:nvCxnSpPr>
          <p:cNvPr id="10" name="直線矢印コネクタ 9">
            <a:extLst>
              <a:ext uri="{FF2B5EF4-FFF2-40B4-BE49-F238E27FC236}">
                <a16:creationId xmlns:a16="http://schemas.microsoft.com/office/drawing/2014/main" id="{3ACC6516-4393-4648-9E54-4E014C268F77}"/>
              </a:ext>
            </a:extLst>
          </p:cNvPr>
          <p:cNvCxnSpPr/>
          <p:nvPr/>
        </p:nvCxnSpPr>
        <p:spPr>
          <a:xfrm>
            <a:off x="1288232" y="2473808"/>
            <a:ext cx="263180"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FEC997F1-0A7C-5849-8758-A1A8FB916C9C}"/>
              </a:ext>
            </a:extLst>
          </p:cNvPr>
          <p:cNvCxnSpPr>
            <a:cxnSpLocks/>
            <a:stCxn id="9" idx="2"/>
            <a:endCxn id="13" idx="0"/>
          </p:cNvCxnSpPr>
          <p:nvPr/>
        </p:nvCxnSpPr>
        <p:spPr>
          <a:xfrm flipV="1">
            <a:off x="1902473" y="2473808"/>
            <a:ext cx="474858" cy="1"/>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grpSp>
        <p:nvGrpSpPr>
          <p:cNvPr id="12" name="グループ化 11">
            <a:extLst>
              <a:ext uri="{FF2B5EF4-FFF2-40B4-BE49-F238E27FC236}">
                <a16:creationId xmlns:a16="http://schemas.microsoft.com/office/drawing/2014/main" id="{70BDD492-208F-4B49-9AB3-E4B14A28A4FF}"/>
              </a:ext>
            </a:extLst>
          </p:cNvPr>
          <p:cNvGrpSpPr/>
          <p:nvPr/>
        </p:nvGrpSpPr>
        <p:grpSpPr>
          <a:xfrm>
            <a:off x="2377331" y="1745533"/>
            <a:ext cx="4896544" cy="3735438"/>
            <a:chOff x="1559496" y="572000"/>
            <a:chExt cx="4896544" cy="3735438"/>
          </a:xfrm>
        </p:grpSpPr>
        <p:sp>
          <p:nvSpPr>
            <p:cNvPr id="13" name="正方形/長方形 12">
              <a:extLst>
                <a:ext uri="{FF2B5EF4-FFF2-40B4-BE49-F238E27FC236}">
                  <a16:creationId xmlns:a16="http://schemas.microsoft.com/office/drawing/2014/main" id="{5992141F-9C7F-E74F-BC71-5000485F8585}"/>
                </a:ext>
              </a:extLst>
            </p:cNvPr>
            <p:cNvSpPr/>
            <p:nvPr/>
          </p:nvSpPr>
          <p:spPr>
            <a:xfrm rot="16200000">
              <a:off x="1310761" y="1124745"/>
              <a:ext cx="848531"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Ethernet</a:t>
              </a:r>
              <a:endParaRPr kumimoji="1" lang="en-US" altLang="ja-JP" sz="1100" dirty="0">
                <a:solidFill>
                  <a:schemeClr val="tx1"/>
                </a:solidFill>
              </a:endParaRPr>
            </a:p>
          </p:txBody>
        </p:sp>
        <p:sp>
          <p:nvSpPr>
            <p:cNvPr id="14" name="正方形/長方形 13">
              <a:extLst>
                <a:ext uri="{FF2B5EF4-FFF2-40B4-BE49-F238E27FC236}">
                  <a16:creationId xmlns:a16="http://schemas.microsoft.com/office/drawing/2014/main" id="{5C8B67C3-C4FD-3C4A-AD61-7D05775D9ED5}"/>
                </a:ext>
              </a:extLst>
            </p:cNvPr>
            <p:cNvSpPr/>
            <p:nvPr/>
          </p:nvSpPr>
          <p:spPr>
            <a:xfrm rot="16200000">
              <a:off x="2030841" y="1124745"/>
              <a:ext cx="848531"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kumimoji="1" lang="ja-JP" altLang="en-US" sz="1100">
                  <a:solidFill>
                    <a:schemeClr val="tx1"/>
                  </a:solidFill>
                </a:rPr>
                <a:t>画像取得</a:t>
              </a:r>
              <a:endParaRPr kumimoji="1" lang="en-US" altLang="ja-JP" sz="1100" dirty="0">
                <a:solidFill>
                  <a:schemeClr val="tx1"/>
                </a:solidFill>
              </a:endParaRPr>
            </a:p>
            <a:p>
              <a:pPr algn="ctr"/>
              <a:r>
                <a:rPr kumimoji="1" lang="en-US" altLang="ja-JP" sz="1100" dirty="0" err="1">
                  <a:solidFill>
                    <a:schemeClr val="tx1"/>
                  </a:solidFill>
                </a:rPr>
                <a:t>fromURL</a:t>
              </a:r>
              <a:endParaRPr kumimoji="1" lang="en-US" altLang="ja-JP" sz="1100" dirty="0">
                <a:solidFill>
                  <a:schemeClr val="tx1"/>
                </a:solidFill>
              </a:endParaRPr>
            </a:p>
          </p:txBody>
        </p:sp>
        <p:cxnSp>
          <p:nvCxnSpPr>
            <p:cNvPr id="15" name="直線矢印コネクタ 14">
              <a:extLst>
                <a:ext uri="{FF2B5EF4-FFF2-40B4-BE49-F238E27FC236}">
                  <a16:creationId xmlns:a16="http://schemas.microsoft.com/office/drawing/2014/main" id="{0DB41323-3C0F-F343-ABE8-9F03AE1CB470}"/>
                </a:ext>
              </a:extLst>
            </p:cNvPr>
            <p:cNvCxnSpPr>
              <a:cxnSpLocks/>
              <a:stCxn id="13" idx="2"/>
            </p:cNvCxnSpPr>
            <p:nvPr/>
          </p:nvCxnSpPr>
          <p:spPr>
            <a:xfrm>
              <a:off x="1910557" y="1300275"/>
              <a:ext cx="369019"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16" name="正方形/長方形 15">
              <a:extLst>
                <a:ext uri="{FF2B5EF4-FFF2-40B4-BE49-F238E27FC236}">
                  <a16:creationId xmlns:a16="http://schemas.microsoft.com/office/drawing/2014/main" id="{29F7E513-E87F-9944-BD91-DF313AFC9827}"/>
                </a:ext>
              </a:extLst>
            </p:cNvPr>
            <p:cNvSpPr/>
            <p:nvPr/>
          </p:nvSpPr>
          <p:spPr>
            <a:xfrm>
              <a:off x="3215680" y="572001"/>
              <a:ext cx="1440160" cy="76876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数字カード</a:t>
              </a:r>
              <a:endParaRPr lang="en-US" altLang="ja-JP" sz="1100" dirty="0">
                <a:solidFill>
                  <a:schemeClr val="tx1"/>
                </a:solidFill>
              </a:endParaRPr>
            </a:p>
            <a:p>
              <a:pPr algn="ctr"/>
              <a:r>
                <a:rPr lang="ja-JP" altLang="en-US" sz="1100">
                  <a:solidFill>
                    <a:schemeClr val="tx1"/>
                  </a:solidFill>
                </a:rPr>
                <a:t>の推定</a:t>
              </a:r>
              <a:endParaRPr lang="en-US" altLang="ja-JP" sz="1100" dirty="0">
                <a:solidFill>
                  <a:schemeClr val="tx1"/>
                </a:solidFill>
              </a:endParaRPr>
            </a:p>
            <a:p>
              <a:pPr algn="ctr"/>
              <a:r>
                <a:rPr lang="en-US" altLang="ja-JP" sz="1100" dirty="0">
                  <a:solidFill>
                    <a:schemeClr val="tx1"/>
                  </a:solidFill>
                </a:rPr>
                <a:t>(CNN)</a:t>
              </a:r>
              <a:endParaRPr kumimoji="1" lang="en-US" altLang="ja-JP" sz="1100" dirty="0">
                <a:solidFill>
                  <a:schemeClr val="tx1"/>
                </a:solidFill>
              </a:endParaRPr>
            </a:p>
          </p:txBody>
        </p:sp>
        <p:sp>
          <p:nvSpPr>
            <p:cNvPr id="17" name="正方形/長方形 16">
              <a:extLst>
                <a:ext uri="{FF2B5EF4-FFF2-40B4-BE49-F238E27FC236}">
                  <a16:creationId xmlns:a16="http://schemas.microsoft.com/office/drawing/2014/main" id="{3387B149-C064-FF4A-A7CC-9DA789BCFE6C}"/>
                </a:ext>
              </a:extLst>
            </p:cNvPr>
            <p:cNvSpPr/>
            <p:nvPr/>
          </p:nvSpPr>
          <p:spPr>
            <a:xfrm>
              <a:off x="3221792" y="1436097"/>
              <a:ext cx="1440160" cy="76876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カラーブロック</a:t>
              </a:r>
              <a:endParaRPr lang="en-US" altLang="ja-JP" sz="1100" dirty="0">
                <a:solidFill>
                  <a:schemeClr val="tx1"/>
                </a:solidFill>
              </a:endParaRPr>
            </a:p>
            <a:p>
              <a:pPr algn="ctr"/>
              <a:r>
                <a:rPr lang="ja-JP" altLang="en-US" sz="1100">
                  <a:solidFill>
                    <a:schemeClr val="tx1"/>
                  </a:solidFill>
                </a:rPr>
                <a:t>の推定</a:t>
              </a:r>
              <a:endParaRPr lang="en-US" altLang="ja-JP" sz="1100" dirty="0">
                <a:solidFill>
                  <a:schemeClr val="tx1"/>
                </a:solidFill>
              </a:endParaRPr>
            </a:p>
            <a:p>
              <a:pPr algn="ctr"/>
              <a:r>
                <a:rPr kumimoji="1" lang="en-US" altLang="ja-JP" sz="1000" dirty="0">
                  <a:solidFill>
                    <a:schemeClr val="tx1"/>
                  </a:solidFill>
                </a:rPr>
                <a:t>(Computer Visio</a:t>
              </a:r>
            </a:p>
            <a:p>
              <a:pPr algn="ctr"/>
              <a:r>
                <a:rPr lang="en-US" altLang="ja-JP" sz="1000" dirty="0">
                  <a:solidFill>
                    <a:schemeClr val="tx1"/>
                  </a:solidFill>
                </a:rPr>
                <a:t>o</a:t>
              </a:r>
              <a:r>
                <a:rPr kumimoji="1" lang="en-US" altLang="ja-JP" sz="1000" dirty="0">
                  <a:solidFill>
                    <a:schemeClr val="tx1"/>
                  </a:solidFill>
                </a:rPr>
                <a:t>r</a:t>
              </a:r>
            </a:p>
            <a:p>
              <a:pPr algn="ctr"/>
              <a:r>
                <a:rPr lang="en-US" altLang="ja-JP" sz="1000" dirty="0">
                  <a:solidFill>
                    <a:schemeClr val="tx1"/>
                  </a:solidFill>
                </a:rPr>
                <a:t>CNN</a:t>
              </a:r>
              <a:r>
                <a:rPr kumimoji="1" lang="en-US" altLang="ja-JP" sz="1000" dirty="0">
                  <a:solidFill>
                    <a:schemeClr val="tx1"/>
                  </a:solidFill>
                </a:rPr>
                <a:t>)</a:t>
              </a:r>
            </a:p>
          </p:txBody>
        </p:sp>
        <p:grpSp>
          <p:nvGrpSpPr>
            <p:cNvPr id="18" name="グループ化 17">
              <a:extLst>
                <a:ext uri="{FF2B5EF4-FFF2-40B4-BE49-F238E27FC236}">
                  <a16:creationId xmlns:a16="http://schemas.microsoft.com/office/drawing/2014/main" id="{634D87B5-5E78-A84E-B0D1-D7409C3E9CCB}"/>
                </a:ext>
              </a:extLst>
            </p:cNvPr>
            <p:cNvGrpSpPr/>
            <p:nvPr/>
          </p:nvGrpSpPr>
          <p:grpSpPr>
            <a:xfrm>
              <a:off x="2864619" y="980728"/>
              <a:ext cx="375810" cy="839752"/>
              <a:chOff x="6858499" y="2276872"/>
              <a:chExt cx="1145363" cy="2959577"/>
            </a:xfrm>
            <a:solidFill>
              <a:schemeClr val="bg1"/>
            </a:solidFill>
          </p:grpSpPr>
          <p:cxnSp>
            <p:nvCxnSpPr>
              <p:cNvPr id="31" name="直線コネクタ 30">
                <a:extLst>
                  <a:ext uri="{FF2B5EF4-FFF2-40B4-BE49-F238E27FC236}">
                    <a16:creationId xmlns:a16="http://schemas.microsoft.com/office/drawing/2014/main" id="{84E29326-265E-3249-B9C5-7D0F75DB238C}"/>
                  </a:ext>
                </a:extLst>
              </p:cNvPr>
              <p:cNvCxnSpPr/>
              <p:nvPr/>
            </p:nvCxnSpPr>
            <p:spPr>
              <a:xfrm>
                <a:off x="6858499" y="2276872"/>
                <a:ext cx="1145363" cy="0"/>
              </a:xfrm>
              <a:prstGeom prst="line">
                <a:avLst/>
              </a:prstGeom>
              <a:grpFill/>
              <a:ln w="19050" cap="rnd">
                <a:solidFill>
                  <a:schemeClr val="accent1"/>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589AB252-324D-6C40-97CE-0EE79573BA22}"/>
                  </a:ext>
                </a:extLst>
              </p:cNvPr>
              <p:cNvCxnSpPr>
                <a:cxnSpLocks/>
              </p:cNvCxnSpPr>
              <p:nvPr/>
            </p:nvCxnSpPr>
            <p:spPr>
              <a:xfrm rot="16200000">
                <a:off x="5378711" y="3756661"/>
                <a:ext cx="2959577" cy="0"/>
              </a:xfrm>
              <a:prstGeom prst="line">
                <a:avLst/>
              </a:prstGeom>
              <a:grpFill/>
              <a:ln w="19050" cap="rnd">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cxnSp>
          <p:nvCxnSpPr>
            <p:cNvPr id="19" name="直線矢印コネクタ 18">
              <a:extLst>
                <a:ext uri="{FF2B5EF4-FFF2-40B4-BE49-F238E27FC236}">
                  <a16:creationId xmlns:a16="http://schemas.microsoft.com/office/drawing/2014/main" id="{7C1E9C2C-C317-3B49-81E3-EB2AF1554E7C}"/>
                </a:ext>
              </a:extLst>
            </p:cNvPr>
            <p:cNvCxnSpPr>
              <a:cxnSpLocks/>
            </p:cNvCxnSpPr>
            <p:nvPr/>
          </p:nvCxnSpPr>
          <p:spPr>
            <a:xfrm>
              <a:off x="2864619" y="1820480"/>
              <a:ext cx="351061"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0" name="直線矢印コネクタ 19">
              <a:extLst>
                <a:ext uri="{FF2B5EF4-FFF2-40B4-BE49-F238E27FC236}">
                  <a16:creationId xmlns:a16="http://schemas.microsoft.com/office/drawing/2014/main" id="{FF57647C-C4B7-B340-8D2A-C061CE28D10D}"/>
                </a:ext>
              </a:extLst>
            </p:cNvPr>
            <p:cNvCxnSpPr>
              <a:cxnSpLocks/>
            </p:cNvCxnSpPr>
            <p:nvPr/>
          </p:nvCxnSpPr>
          <p:spPr>
            <a:xfrm>
              <a:off x="2630637" y="1310540"/>
              <a:ext cx="233982" cy="0"/>
            </a:xfrm>
            <a:prstGeom prst="straightConnector1">
              <a:avLst/>
            </a:prstGeom>
            <a:ln w="19050">
              <a:headEnd w="sm" len="sm"/>
              <a:tailEnd type="none" w="sm" len="sm"/>
            </a:ln>
          </p:spPr>
          <p:style>
            <a:lnRef idx="1">
              <a:schemeClr val="accent1"/>
            </a:lnRef>
            <a:fillRef idx="0">
              <a:schemeClr val="accent1"/>
            </a:fillRef>
            <a:effectRef idx="0">
              <a:schemeClr val="accent1"/>
            </a:effectRef>
            <a:fontRef idx="minor">
              <a:schemeClr val="tx1"/>
            </a:fontRef>
          </p:style>
        </p:cxnSp>
        <p:sp>
          <p:nvSpPr>
            <p:cNvPr id="21" name="正方形/長方形 20">
              <a:extLst>
                <a:ext uri="{FF2B5EF4-FFF2-40B4-BE49-F238E27FC236}">
                  <a16:creationId xmlns:a16="http://schemas.microsoft.com/office/drawing/2014/main" id="{1560D0A4-0675-0D4D-BBB0-1202CD238CAA}"/>
                </a:ext>
              </a:extLst>
            </p:cNvPr>
            <p:cNvSpPr/>
            <p:nvPr/>
          </p:nvSpPr>
          <p:spPr>
            <a:xfrm>
              <a:off x="5015880" y="572000"/>
              <a:ext cx="1440160" cy="228093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ブロック並べ</a:t>
              </a:r>
              <a:endParaRPr lang="en-US" altLang="ja-JP" sz="1100" dirty="0">
                <a:solidFill>
                  <a:schemeClr val="tx1"/>
                </a:solidFill>
              </a:endParaRPr>
            </a:p>
            <a:p>
              <a:pPr algn="ctr"/>
              <a:r>
                <a:rPr kumimoji="1" lang="ja-JP" altLang="en-US" sz="1100">
                  <a:solidFill>
                    <a:schemeClr val="tx1"/>
                  </a:solidFill>
                </a:rPr>
                <a:t>経路探索</a:t>
              </a:r>
              <a:endParaRPr kumimoji="1" lang="en-US" altLang="ja-JP" sz="1100" dirty="0">
                <a:solidFill>
                  <a:schemeClr val="tx1"/>
                </a:solidFill>
              </a:endParaRPr>
            </a:p>
            <a:p>
              <a:pPr algn="ctr"/>
              <a:r>
                <a:rPr kumimoji="1" lang="en-US" altLang="ja-JP" sz="1100" dirty="0">
                  <a:solidFill>
                    <a:schemeClr val="tx1"/>
                  </a:solidFill>
                </a:rPr>
                <a:t>(A* search)</a:t>
              </a:r>
            </a:p>
          </p:txBody>
        </p:sp>
        <p:cxnSp>
          <p:nvCxnSpPr>
            <p:cNvPr id="22" name="直線矢印コネクタ 21">
              <a:extLst>
                <a:ext uri="{FF2B5EF4-FFF2-40B4-BE49-F238E27FC236}">
                  <a16:creationId xmlns:a16="http://schemas.microsoft.com/office/drawing/2014/main" id="{7B51E110-1B8D-174B-BD85-3FE154FCFC81}"/>
                </a:ext>
              </a:extLst>
            </p:cNvPr>
            <p:cNvCxnSpPr>
              <a:cxnSpLocks/>
            </p:cNvCxnSpPr>
            <p:nvPr/>
          </p:nvCxnSpPr>
          <p:spPr>
            <a:xfrm>
              <a:off x="4655840" y="1820480"/>
              <a:ext cx="351061"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3" name="直線矢印コネクタ 22">
              <a:extLst>
                <a:ext uri="{FF2B5EF4-FFF2-40B4-BE49-F238E27FC236}">
                  <a16:creationId xmlns:a16="http://schemas.microsoft.com/office/drawing/2014/main" id="{65D50799-9D3E-6644-88BF-0B2E5C6E60AB}"/>
                </a:ext>
              </a:extLst>
            </p:cNvPr>
            <p:cNvCxnSpPr>
              <a:cxnSpLocks/>
            </p:cNvCxnSpPr>
            <p:nvPr/>
          </p:nvCxnSpPr>
          <p:spPr>
            <a:xfrm>
              <a:off x="4655840" y="956384"/>
              <a:ext cx="351061"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24" name="正方形/長方形 23">
              <a:extLst>
                <a:ext uri="{FF2B5EF4-FFF2-40B4-BE49-F238E27FC236}">
                  <a16:creationId xmlns:a16="http://schemas.microsoft.com/office/drawing/2014/main" id="{2A172503-9E93-D341-B97D-CC2462C80656}"/>
                </a:ext>
              </a:extLst>
            </p:cNvPr>
            <p:cNvSpPr/>
            <p:nvPr/>
          </p:nvSpPr>
          <p:spPr>
            <a:xfrm>
              <a:off x="3215680" y="2348880"/>
              <a:ext cx="1008112" cy="50405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kumimoji="1" lang="ja-JP" altLang="en-US" sz="1100">
                  <a:solidFill>
                    <a:schemeClr val="tx1"/>
                  </a:solidFill>
                </a:rPr>
                <a:t>走行体の</a:t>
              </a:r>
              <a:endParaRPr kumimoji="1" lang="en-US" altLang="ja-JP" sz="1100" dirty="0">
                <a:solidFill>
                  <a:schemeClr val="tx1"/>
                </a:solidFill>
              </a:endParaRPr>
            </a:p>
            <a:p>
              <a:pPr algn="ctr"/>
              <a:r>
                <a:rPr kumimoji="1" lang="ja-JP" altLang="en-US" sz="1100">
                  <a:solidFill>
                    <a:schemeClr val="tx1"/>
                  </a:solidFill>
                </a:rPr>
                <a:t>位置取得</a:t>
              </a:r>
              <a:endParaRPr kumimoji="1" lang="en-US" altLang="ja-JP" sz="1100" dirty="0">
                <a:solidFill>
                  <a:schemeClr val="tx1"/>
                </a:solidFill>
              </a:endParaRPr>
            </a:p>
          </p:txBody>
        </p:sp>
        <p:cxnSp>
          <p:nvCxnSpPr>
            <p:cNvPr id="25" name="直線矢印コネクタ 24">
              <a:extLst>
                <a:ext uri="{FF2B5EF4-FFF2-40B4-BE49-F238E27FC236}">
                  <a16:creationId xmlns:a16="http://schemas.microsoft.com/office/drawing/2014/main" id="{7B9D7C8B-AF04-484C-8F76-1B3AEE28A13C}"/>
                </a:ext>
              </a:extLst>
            </p:cNvPr>
            <p:cNvCxnSpPr>
              <a:cxnSpLocks/>
            </p:cNvCxnSpPr>
            <p:nvPr/>
          </p:nvCxnSpPr>
          <p:spPr>
            <a:xfrm>
              <a:off x="4232771" y="2600908"/>
              <a:ext cx="774130"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26" name="正方形/長方形 25">
              <a:extLst>
                <a:ext uri="{FF2B5EF4-FFF2-40B4-BE49-F238E27FC236}">
                  <a16:creationId xmlns:a16="http://schemas.microsoft.com/office/drawing/2014/main" id="{1B1CF8DA-0D38-E24A-8B0B-35395EA37DEA}"/>
                </a:ext>
              </a:extLst>
            </p:cNvPr>
            <p:cNvSpPr/>
            <p:nvPr/>
          </p:nvSpPr>
          <p:spPr>
            <a:xfrm>
              <a:off x="3217551" y="3956377"/>
              <a:ext cx="2446401"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kumimoji="1" lang="en-US" altLang="ja-JP" sz="1100" dirty="0">
                  <a:solidFill>
                    <a:schemeClr val="tx1"/>
                  </a:solidFill>
                </a:rPr>
                <a:t>Bluetooth</a:t>
              </a:r>
            </a:p>
          </p:txBody>
        </p:sp>
        <p:sp>
          <p:nvSpPr>
            <p:cNvPr id="27" name="正方形/長方形 26">
              <a:extLst>
                <a:ext uri="{FF2B5EF4-FFF2-40B4-BE49-F238E27FC236}">
                  <a16:creationId xmlns:a16="http://schemas.microsoft.com/office/drawing/2014/main" id="{621EF956-CCB4-DD49-9C96-546E01565953}"/>
                </a:ext>
              </a:extLst>
            </p:cNvPr>
            <p:cNvSpPr/>
            <p:nvPr/>
          </p:nvSpPr>
          <p:spPr>
            <a:xfrm>
              <a:off x="3229331" y="3161607"/>
              <a:ext cx="2422840"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kumimoji="1" lang="en-US" altLang="ja-JP" sz="1100" dirty="0">
                  <a:solidFill>
                    <a:schemeClr val="tx1"/>
                  </a:solidFill>
                </a:rPr>
                <a:t>Bluetooth</a:t>
              </a:r>
            </a:p>
          </p:txBody>
        </p:sp>
        <p:cxnSp>
          <p:nvCxnSpPr>
            <p:cNvPr id="28" name="直線矢印コネクタ 27">
              <a:extLst>
                <a:ext uri="{FF2B5EF4-FFF2-40B4-BE49-F238E27FC236}">
                  <a16:creationId xmlns:a16="http://schemas.microsoft.com/office/drawing/2014/main" id="{04A559B5-3AE4-B54C-9433-7A8EC2A5806E}"/>
                </a:ext>
              </a:extLst>
            </p:cNvPr>
            <p:cNvCxnSpPr>
              <a:cxnSpLocks/>
              <a:endCxn id="27" idx="2"/>
            </p:cNvCxnSpPr>
            <p:nvPr/>
          </p:nvCxnSpPr>
          <p:spPr>
            <a:xfrm flipV="1">
              <a:off x="4440283" y="3512668"/>
              <a:ext cx="468" cy="419366"/>
            </a:xfrm>
            <a:prstGeom prst="straightConnector1">
              <a:avLst/>
            </a:prstGeom>
            <a:ln w="1905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C1961161-C462-A14E-B8F8-399E14966360}"/>
                </a:ext>
              </a:extLst>
            </p:cNvPr>
            <p:cNvCxnSpPr>
              <a:cxnSpLocks/>
            </p:cNvCxnSpPr>
            <p:nvPr/>
          </p:nvCxnSpPr>
          <p:spPr>
            <a:xfrm flipV="1">
              <a:off x="3719736" y="2844779"/>
              <a:ext cx="0" cy="316828"/>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D8FFE099-16FD-3549-89A6-86CC66E3C2CD}"/>
                </a:ext>
              </a:extLst>
            </p:cNvPr>
            <p:cNvCxnSpPr>
              <a:cxnSpLocks/>
            </p:cNvCxnSpPr>
            <p:nvPr/>
          </p:nvCxnSpPr>
          <p:spPr>
            <a:xfrm>
              <a:off x="5375920" y="2852937"/>
              <a:ext cx="0" cy="316828"/>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grpSp>
      <p:cxnSp>
        <p:nvCxnSpPr>
          <p:cNvPr id="33" name="直線矢印コネクタ 32">
            <a:extLst>
              <a:ext uri="{FF2B5EF4-FFF2-40B4-BE49-F238E27FC236}">
                <a16:creationId xmlns:a16="http://schemas.microsoft.com/office/drawing/2014/main" id="{68BE3175-F91E-8D49-8802-2D9F42414D15}"/>
              </a:ext>
            </a:extLst>
          </p:cNvPr>
          <p:cNvCxnSpPr>
            <a:cxnSpLocks/>
            <a:endCxn id="26" idx="2"/>
          </p:cNvCxnSpPr>
          <p:nvPr/>
        </p:nvCxnSpPr>
        <p:spPr>
          <a:xfrm flipV="1">
            <a:off x="5257651" y="5480971"/>
            <a:ext cx="936" cy="895614"/>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CAA8F915-A1BE-C34A-B957-54355E480920}"/>
              </a:ext>
            </a:extLst>
          </p:cNvPr>
          <p:cNvCxnSpPr>
            <a:cxnSpLocks/>
          </p:cNvCxnSpPr>
          <p:nvPr/>
        </p:nvCxnSpPr>
        <p:spPr>
          <a:xfrm>
            <a:off x="6183424" y="5480971"/>
            <a:ext cx="0" cy="540415"/>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35" name="正方形/長方形 34">
            <a:extLst>
              <a:ext uri="{FF2B5EF4-FFF2-40B4-BE49-F238E27FC236}">
                <a16:creationId xmlns:a16="http://schemas.microsoft.com/office/drawing/2014/main" id="{E6B9FE4C-08CD-3C4D-8AFD-263ED19AD350}"/>
              </a:ext>
            </a:extLst>
          </p:cNvPr>
          <p:cNvSpPr/>
          <p:nvPr/>
        </p:nvSpPr>
        <p:spPr>
          <a:xfrm>
            <a:off x="3601467" y="5994006"/>
            <a:ext cx="1440160" cy="76876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kumimoji="1" lang="ja-JP" altLang="en-US" sz="1100">
                <a:solidFill>
                  <a:schemeClr val="tx1"/>
                </a:solidFill>
              </a:rPr>
              <a:t>自己位置推定</a:t>
            </a:r>
            <a:endParaRPr kumimoji="1" lang="en-US" altLang="ja-JP" sz="1100" dirty="0">
              <a:solidFill>
                <a:schemeClr val="tx1"/>
              </a:solidFill>
            </a:endParaRPr>
          </a:p>
          <a:p>
            <a:pPr algn="ctr"/>
            <a:r>
              <a:rPr lang="en-US" altLang="ja-JP" sz="1100" dirty="0">
                <a:solidFill>
                  <a:schemeClr val="tx1"/>
                </a:solidFill>
              </a:rPr>
              <a:t>(</a:t>
            </a:r>
            <a:r>
              <a:rPr lang="en-US" altLang="ja-JP" sz="1100" dirty="0" err="1">
                <a:solidFill>
                  <a:schemeClr val="tx1"/>
                </a:solidFill>
              </a:rPr>
              <a:t>Kalman</a:t>
            </a:r>
            <a:r>
              <a:rPr lang="en-US" altLang="ja-JP" sz="1100" dirty="0">
                <a:solidFill>
                  <a:schemeClr val="tx1"/>
                </a:solidFill>
              </a:rPr>
              <a:t> Filter)</a:t>
            </a:r>
            <a:endParaRPr kumimoji="1" lang="en-US" altLang="ja-JP" sz="1100" dirty="0">
              <a:solidFill>
                <a:schemeClr val="tx1"/>
              </a:solidFill>
            </a:endParaRPr>
          </a:p>
        </p:txBody>
      </p:sp>
      <p:sp>
        <p:nvSpPr>
          <p:cNvPr id="36" name="正方形/長方形 35">
            <a:extLst>
              <a:ext uri="{FF2B5EF4-FFF2-40B4-BE49-F238E27FC236}">
                <a16:creationId xmlns:a16="http://schemas.microsoft.com/office/drawing/2014/main" id="{66C9E3EF-DBB0-624A-B05A-348C8D2744A6}"/>
              </a:ext>
            </a:extLst>
          </p:cNvPr>
          <p:cNvSpPr/>
          <p:nvPr/>
        </p:nvSpPr>
        <p:spPr>
          <a:xfrm>
            <a:off x="3601467" y="6916644"/>
            <a:ext cx="1440160" cy="76876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kumimoji="1" lang="ja-JP" altLang="en-US" sz="1100">
                <a:solidFill>
                  <a:schemeClr val="tx1"/>
                </a:solidFill>
              </a:rPr>
              <a:t>ライン推定</a:t>
            </a:r>
            <a:endParaRPr kumimoji="1" lang="en-US" altLang="ja-JP" sz="1100" dirty="0">
              <a:solidFill>
                <a:schemeClr val="tx1"/>
              </a:solidFill>
            </a:endParaRPr>
          </a:p>
          <a:p>
            <a:pPr algn="ctr"/>
            <a:r>
              <a:rPr lang="en-US" altLang="ja-JP" sz="1100" dirty="0">
                <a:solidFill>
                  <a:schemeClr val="tx1"/>
                </a:solidFill>
              </a:rPr>
              <a:t>(</a:t>
            </a:r>
            <a:r>
              <a:rPr lang="ja-JP" altLang="en-US" sz="1100">
                <a:solidFill>
                  <a:schemeClr val="tx1"/>
                </a:solidFill>
              </a:rPr>
              <a:t>ニューラル</a:t>
            </a:r>
            <a:endParaRPr lang="en-US" altLang="ja-JP" sz="1100" dirty="0">
              <a:solidFill>
                <a:schemeClr val="tx1"/>
              </a:solidFill>
            </a:endParaRPr>
          </a:p>
          <a:p>
            <a:pPr algn="ctr"/>
            <a:r>
              <a:rPr lang="ja-JP" altLang="en-US" sz="1100">
                <a:solidFill>
                  <a:schemeClr val="tx1"/>
                </a:solidFill>
              </a:rPr>
              <a:t>ネットワーク</a:t>
            </a:r>
            <a:r>
              <a:rPr lang="en-US" altLang="ja-JP" sz="1100" dirty="0">
                <a:solidFill>
                  <a:schemeClr val="tx1"/>
                </a:solidFill>
              </a:rPr>
              <a:t>??)</a:t>
            </a:r>
            <a:endParaRPr kumimoji="1" lang="en-US" altLang="ja-JP" sz="1100" dirty="0">
              <a:solidFill>
                <a:schemeClr val="tx1"/>
              </a:solidFill>
            </a:endParaRPr>
          </a:p>
        </p:txBody>
      </p:sp>
      <p:cxnSp>
        <p:nvCxnSpPr>
          <p:cNvPr id="37" name="直線矢印コネクタ 36">
            <a:extLst>
              <a:ext uri="{FF2B5EF4-FFF2-40B4-BE49-F238E27FC236}">
                <a16:creationId xmlns:a16="http://schemas.microsoft.com/office/drawing/2014/main" id="{22411100-5327-A849-9D55-5B7A4E08433D}"/>
              </a:ext>
            </a:extLst>
          </p:cNvPr>
          <p:cNvCxnSpPr>
            <a:cxnSpLocks/>
          </p:cNvCxnSpPr>
          <p:nvPr/>
        </p:nvCxnSpPr>
        <p:spPr>
          <a:xfrm flipV="1">
            <a:off x="2847982" y="7296101"/>
            <a:ext cx="753485" cy="9853"/>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CA2C5899-468C-6642-9D46-056A13526206}"/>
              </a:ext>
            </a:extLst>
          </p:cNvPr>
          <p:cNvCxnSpPr>
            <a:cxnSpLocks/>
          </p:cNvCxnSpPr>
          <p:nvPr/>
        </p:nvCxnSpPr>
        <p:spPr>
          <a:xfrm>
            <a:off x="2847982" y="6186709"/>
            <a:ext cx="753485" cy="1"/>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grpSp>
        <p:nvGrpSpPr>
          <p:cNvPr id="39" name="グループ化 38">
            <a:extLst>
              <a:ext uri="{FF2B5EF4-FFF2-40B4-BE49-F238E27FC236}">
                <a16:creationId xmlns:a16="http://schemas.microsoft.com/office/drawing/2014/main" id="{9378AD2C-8FB7-4743-8FA1-5FBFCF686CE4}"/>
              </a:ext>
            </a:extLst>
          </p:cNvPr>
          <p:cNvGrpSpPr/>
          <p:nvPr/>
        </p:nvGrpSpPr>
        <p:grpSpPr>
          <a:xfrm>
            <a:off x="3225657" y="6618758"/>
            <a:ext cx="375810" cy="692124"/>
            <a:chOff x="6858499" y="2276872"/>
            <a:chExt cx="1145363" cy="2959577"/>
          </a:xfrm>
          <a:solidFill>
            <a:schemeClr val="bg1"/>
          </a:solidFill>
        </p:grpSpPr>
        <p:cxnSp>
          <p:nvCxnSpPr>
            <p:cNvPr id="40" name="直線コネクタ 39">
              <a:extLst>
                <a:ext uri="{FF2B5EF4-FFF2-40B4-BE49-F238E27FC236}">
                  <a16:creationId xmlns:a16="http://schemas.microsoft.com/office/drawing/2014/main" id="{2FF08D14-1475-9640-93E8-8551C4E95050}"/>
                </a:ext>
              </a:extLst>
            </p:cNvPr>
            <p:cNvCxnSpPr/>
            <p:nvPr/>
          </p:nvCxnSpPr>
          <p:spPr>
            <a:xfrm>
              <a:off x="6858499" y="2276872"/>
              <a:ext cx="1145363" cy="0"/>
            </a:xfrm>
            <a:prstGeom prst="line">
              <a:avLst/>
            </a:prstGeom>
            <a:grpFill/>
            <a:ln w="19050" cap="rnd">
              <a:solidFill>
                <a:schemeClr val="accent1"/>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F4AE00AB-7B23-F54F-8FB9-DDE029CC5591}"/>
                </a:ext>
              </a:extLst>
            </p:cNvPr>
            <p:cNvCxnSpPr>
              <a:cxnSpLocks/>
            </p:cNvCxnSpPr>
            <p:nvPr/>
          </p:nvCxnSpPr>
          <p:spPr>
            <a:xfrm rot="16200000">
              <a:off x="5378711" y="3756661"/>
              <a:ext cx="2959577" cy="0"/>
            </a:xfrm>
            <a:prstGeom prst="line">
              <a:avLst/>
            </a:prstGeom>
            <a:grpFill/>
            <a:ln w="19050" cap="rnd">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cxnSp>
        <p:nvCxnSpPr>
          <p:cNvPr id="42" name="直線矢印コネクタ 41">
            <a:extLst>
              <a:ext uri="{FF2B5EF4-FFF2-40B4-BE49-F238E27FC236}">
                <a16:creationId xmlns:a16="http://schemas.microsoft.com/office/drawing/2014/main" id="{BF43F534-58B1-7A49-9E36-A77DAA1BA617}"/>
              </a:ext>
            </a:extLst>
          </p:cNvPr>
          <p:cNvCxnSpPr>
            <a:cxnSpLocks/>
          </p:cNvCxnSpPr>
          <p:nvPr/>
        </p:nvCxnSpPr>
        <p:spPr>
          <a:xfrm>
            <a:off x="5049647" y="6378389"/>
            <a:ext cx="774130"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43" name="直線矢印コネクタ 42">
            <a:extLst>
              <a:ext uri="{FF2B5EF4-FFF2-40B4-BE49-F238E27FC236}">
                <a16:creationId xmlns:a16="http://schemas.microsoft.com/office/drawing/2014/main" id="{5973BE41-BE7E-684A-BA01-B0E2675EC473}"/>
              </a:ext>
            </a:extLst>
          </p:cNvPr>
          <p:cNvCxnSpPr>
            <a:cxnSpLocks/>
          </p:cNvCxnSpPr>
          <p:nvPr/>
        </p:nvCxnSpPr>
        <p:spPr>
          <a:xfrm>
            <a:off x="5049647" y="7301027"/>
            <a:ext cx="774130"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44" name="直線矢印コネクタ 43">
            <a:extLst>
              <a:ext uri="{FF2B5EF4-FFF2-40B4-BE49-F238E27FC236}">
                <a16:creationId xmlns:a16="http://schemas.microsoft.com/office/drawing/2014/main" id="{6792F1B0-6103-9549-8BD4-B7B276051F85}"/>
              </a:ext>
            </a:extLst>
          </p:cNvPr>
          <p:cNvCxnSpPr>
            <a:cxnSpLocks/>
          </p:cNvCxnSpPr>
          <p:nvPr/>
        </p:nvCxnSpPr>
        <p:spPr>
          <a:xfrm>
            <a:off x="7271794" y="7218206"/>
            <a:ext cx="774130"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EB3B1378-9B7D-D64B-ADE5-A1789CAE86F9}"/>
              </a:ext>
            </a:extLst>
          </p:cNvPr>
          <p:cNvSpPr/>
          <p:nvPr/>
        </p:nvSpPr>
        <p:spPr>
          <a:xfrm>
            <a:off x="5835870" y="6007695"/>
            <a:ext cx="1440160" cy="1698898"/>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目標運動量の</a:t>
            </a:r>
            <a:endParaRPr lang="en-US" altLang="ja-JP" sz="1100" dirty="0">
              <a:solidFill>
                <a:schemeClr val="tx1"/>
              </a:solidFill>
            </a:endParaRPr>
          </a:p>
          <a:p>
            <a:pPr algn="ctr"/>
            <a:r>
              <a:rPr kumimoji="1" lang="ja-JP" altLang="en-US" sz="1100">
                <a:solidFill>
                  <a:schemeClr val="tx1"/>
                </a:solidFill>
              </a:rPr>
              <a:t>判定</a:t>
            </a:r>
            <a:endParaRPr kumimoji="1" lang="en-US" altLang="ja-JP" sz="1100" dirty="0">
              <a:solidFill>
                <a:schemeClr val="tx1"/>
              </a:solidFill>
            </a:endParaRPr>
          </a:p>
        </p:txBody>
      </p:sp>
      <p:sp>
        <p:nvSpPr>
          <p:cNvPr id="46" name="正方形/長方形 45">
            <a:extLst>
              <a:ext uri="{FF2B5EF4-FFF2-40B4-BE49-F238E27FC236}">
                <a16:creationId xmlns:a16="http://schemas.microsoft.com/office/drawing/2014/main" id="{52BB58E7-A1CE-1049-91E5-93FAE46D2E3F}"/>
              </a:ext>
            </a:extLst>
          </p:cNvPr>
          <p:cNvSpPr/>
          <p:nvPr/>
        </p:nvSpPr>
        <p:spPr>
          <a:xfrm rot="16200000">
            <a:off x="2320433" y="7125497"/>
            <a:ext cx="768767"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Color</a:t>
            </a:r>
          </a:p>
          <a:p>
            <a:pPr algn="ctr"/>
            <a:r>
              <a:rPr kumimoji="1" lang="en-US" altLang="ja-JP" sz="1100" dirty="0">
                <a:solidFill>
                  <a:schemeClr val="tx1"/>
                </a:solidFill>
              </a:rPr>
              <a:t>Sensor</a:t>
            </a:r>
          </a:p>
        </p:txBody>
      </p:sp>
      <p:sp>
        <p:nvSpPr>
          <p:cNvPr id="47" name="正方形/長方形 46">
            <a:extLst>
              <a:ext uri="{FF2B5EF4-FFF2-40B4-BE49-F238E27FC236}">
                <a16:creationId xmlns:a16="http://schemas.microsoft.com/office/drawing/2014/main" id="{BF62CED2-8382-124A-8B79-CFB679CF9C7C}"/>
              </a:ext>
            </a:extLst>
          </p:cNvPr>
          <p:cNvSpPr/>
          <p:nvPr/>
        </p:nvSpPr>
        <p:spPr>
          <a:xfrm rot="16200000">
            <a:off x="2320433" y="6202859"/>
            <a:ext cx="768767"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Motor</a:t>
            </a:r>
          </a:p>
          <a:p>
            <a:pPr algn="ctr"/>
            <a:r>
              <a:rPr kumimoji="1" lang="en-US" altLang="ja-JP" sz="1100" dirty="0">
                <a:solidFill>
                  <a:schemeClr val="tx1"/>
                </a:solidFill>
              </a:rPr>
              <a:t>Encoder</a:t>
            </a:r>
          </a:p>
        </p:txBody>
      </p:sp>
      <p:sp>
        <p:nvSpPr>
          <p:cNvPr id="48" name="正方形/長方形 47">
            <a:extLst>
              <a:ext uri="{FF2B5EF4-FFF2-40B4-BE49-F238E27FC236}">
                <a16:creationId xmlns:a16="http://schemas.microsoft.com/office/drawing/2014/main" id="{A52B54AA-8F1E-8D42-8AEC-17FEDE1840F1}"/>
              </a:ext>
            </a:extLst>
          </p:cNvPr>
          <p:cNvSpPr/>
          <p:nvPr/>
        </p:nvSpPr>
        <p:spPr>
          <a:xfrm rot="16200000">
            <a:off x="9183276" y="6681614"/>
            <a:ext cx="1726278"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kumimoji="1" lang="en-US" altLang="ja-JP" sz="1100" dirty="0">
                <a:solidFill>
                  <a:schemeClr val="tx1"/>
                </a:solidFill>
              </a:rPr>
              <a:t>Motor </a:t>
            </a:r>
            <a:r>
              <a:rPr kumimoji="1" lang="en-US" altLang="ja-JP" sz="1100" dirty="0" err="1">
                <a:solidFill>
                  <a:schemeClr val="tx1"/>
                </a:solidFill>
              </a:rPr>
              <a:t>Ctl</a:t>
            </a:r>
            <a:endParaRPr kumimoji="1" lang="en-US" altLang="ja-JP" sz="1100" dirty="0">
              <a:solidFill>
                <a:schemeClr val="tx1"/>
              </a:solidFill>
            </a:endParaRPr>
          </a:p>
        </p:txBody>
      </p:sp>
      <p:cxnSp>
        <p:nvCxnSpPr>
          <p:cNvPr id="49" name="直線矢印コネクタ 48">
            <a:extLst>
              <a:ext uri="{FF2B5EF4-FFF2-40B4-BE49-F238E27FC236}">
                <a16:creationId xmlns:a16="http://schemas.microsoft.com/office/drawing/2014/main" id="{4DFA40B5-DD22-FF41-BBA0-4B557011D311}"/>
              </a:ext>
            </a:extLst>
          </p:cNvPr>
          <p:cNvCxnSpPr>
            <a:cxnSpLocks/>
          </p:cNvCxnSpPr>
          <p:nvPr/>
        </p:nvCxnSpPr>
        <p:spPr>
          <a:xfrm>
            <a:off x="9504042" y="7218206"/>
            <a:ext cx="366842"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50" name="正方形/長方形 49">
            <a:extLst>
              <a:ext uri="{FF2B5EF4-FFF2-40B4-BE49-F238E27FC236}">
                <a16:creationId xmlns:a16="http://schemas.microsoft.com/office/drawing/2014/main" id="{F9FEB996-2CFC-2D4B-9CA3-E29B102D26B5}"/>
              </a:ext>
            </a:extLst>
          </p:cNvPr>
          <p:cNvSpPr/>
          <p:nvPr/>
        </p:nvSpPr>
        <p:spPr>
          <a:xfrm rot="16200000">
            <a:off x="10593414" y="6681614"/>
            <a:ext cx="768767"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Motors</a:t>
            </a:r>
          </a:p>
        </p:txBody>
      </p:sp>
      <p:cxnSp>
        <p:nvCxnSpPr>
          <p:cNvPr id="51" name="直線矢印コネクタ 50">
            <a:extLst>
              <a:ext uri="{FF2B5EF4-FFF2-40B4-BE49-F238E27FC236}">
                <a16:creationId xmlns:a16="http://schemas.microsoft.com/office/drawing/2014/main" id="{3024DB93-5196-4C42-95B6-42BD12C3FAF3}"/>
              </a:ext>
            </a:extLst>
          </p:cNvPr>
          <p:cNvCxnSpPr>
            <a:cxnSpLocks/>
          </p:cNvCxnSpPr>
          <p:nvPr/>
        </p:nvCxnSpPr>
        <p:spPr>
          <a:xfrm>
            <a:off x="10221946" y="6857144"/>
            <a:ext cx="580321"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52" name="正方形/長方形 51">
            <a:extLst>
              <a:ext uri="{FF2B5EF4-FFF2-40B4-BE49-F238E27FC236}">
                <a16:creationId xmlns:a16="http://schemas.microsoft.com/office/drawing/2014/main" id="{6138FD1F-93CC-9141-8971-770746D5BFAE}"/>
              </a:ext>
            </a:extLst>
          </p:cNvPr>
          <p:cNvSpPr/>
          <p:nvPr/>
        </p:nvSpPr>
        <p:spPr>
          <a:xfrm>
            <a:off x="8050021" y="5129910"/>
            <a:ext cx="1440160" cy="120183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走行体</a:t>
            </a:r>
            <a:endParaRPr lang="en-US" altLang="ja-JP" sz="1100" dirty="0">
              <a:solidFill>
                <a:schemeClr val="tx1"/>
              </a:solidFill>
            </a:endParaRPr>
          </a:p>
          <a:p>
            <a:pPr algn="ctr"/>
            <a:r>
              <a:rPr kumimoji="1" lang="ja-JP" altLang="en-US" sz="1100">
                <a:solidFill>
                  <a:schemeClr val="tx1"/>
                </a:solidFill>
              </a:rPr>
              <a:t>物理モデル</a:t>
            </a:r>
            <a:endParaRPr kumimoji="1" lang="en-US" altLang="ja-JP" sz="1100" dirty="0">
              <a:solidFill>
                <a:schemeClr val="tx1"/>
              </a:solidFill>
            </a:endParaRPr>
          </a:p>
        </p:txBody>
      </p:sp>
      <p:sp>
        <p:nvSpPr>
          <p:cNvPr id="53" name="正方形/長方形 52">
            <a:extLst>
              <a:ext uri="{FF2B5EF4-FFF2-40B4-BE49-F238E27FC236}">
                <a16:creationId xmlns:a16="http://schemas.microsoft.com/office/drawing/2014/main" id="{477EE9DC-99C3-104B-9F3C-A0A56118BEDE}"/>
              </a:ext>
            </a:extLst>
          </p:cNvPr>
          <p:cNvSpPr/>
          <p:nvPr/>
        </p:nvSpPr>
        <p:spPr>
          <a:xfrm>
            <a:off x="8050021" y="6642142"/>
            <a:ext cx="1440160" cy="1152128"/>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走行体</a:t>
            </a:r>
            <a:endParaRPr lang="en-US" altLang="ja-JP" sz="1100" dirty="0">
              <a:solidFill>
                <a:schemeClr val="tx1"/>
              </a:solidFill>
            </a:endParaRPr>
          </a:p>
          <a:p>
            <a:pPr algn="ctr"/>
            <a:r>
              <a:rPr lang="ja-JP" altLang="en-US" sz="1100">
                <a:solidFill>
                  <a:schemeClr val="tx1"/>
                </a:solidFill>
              </a:rPr>
              <a:t>制御</a:t>
            </a:r>
            <a:endParaRPr kumimoji="1" lang="en-US" altLang="ja-JP" sz="1100" dirty="0">
              <a:solidFill>
                <a:schemeClr val="tx1"/>
              </a:solidFill>
            </a:endParaRPr>
          </a:p>
        </p:txBody>
      </p:sp>
      <p:grpSp>
        <p:nvGrpSpPr>
          <p:cNvPr id="54" name="グループ化 53">
            <a:extLst>
              <a:ext uri="{FF2B5EF4-FFF2-40B4-BE49-F238E27FC236}">
                <a16:creationId xmlns:a16="http://schemas.microsoft.com/office/drawing/2014/main" id="{3500D08A-5FEB-D548-AA12-AB15BD39A4F2}"/>
              </a:ext>
            </a:extLst>
          </p:cNvPr>
          <p:cNvGrpSpPr/>
          <p:nvPr/>
        </p:nvGrpSpPr>
        <p:grpSpPr>
          <a:xfrm>
            <a:off x="8604610" y="6331747"/>
            <a:ext cx="330982" cy="316828"/>
            <a:chOff x="8256240" y="2020356"/>
            <a:chExt cx="330982" cy="316828"/>
          </a:xfrm>
        </p:grpSpPr>
        <p:cxnSp>
          <p:nvCxnSpPr>
            <p:cNvPr id="55" name="直線矢印コネクタ 54">
              <a:extLst>
                <a:ext uri="{FF2B5EF4-FFF2-40B4-BE49-F238E27FC236}">
                  <a16:creationId xmlns:a16="http://schemas.microsoft.com/office/drawing/2014/main" id="{3C3E37ED-74F5-354F-A902-B8A02485BB6E}"/>
                </a:ext>
              </a:extLst>
            </p:cNvPr>
            <p:cNvCxnSpPr>
              <a:cxnSpLocks/>
            </p:cNvCxnSpPr>
            <p:nvPr/>
          </p:nvCxnSpPr>
          <p:spPr>
            <a:xfrm flipV="1">
              <a:off x="8256240" y="2020356"/>
              <a:ext cx="0" cy="316828"/>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56" name="直線矢印コネクタ 55">
              <a:extLst>
                <a:ext uri="{FF2B5EF4-FFF2-40B4-BE49-F238E27FC236}">
                  <a16:creationId xmlns:a16="http://schemas.microsoft.com/office/drawing/2014/main" id="{7CBD5F00-E2D5-A84F-97B7-C5F884DF5713}"/>
                </a:ext>
              </a:extLst>
            </p:cNvPr>
            <p:cNvCxnSpPr>
              <a:cxnSpLocks/>
            </p:cNvCxnSpPr>
            <p:nvPr/>
          </p:nvCxnSpPr>
          <p:spPr>
            <a:xfrm>
              <a:off x="8587222" y="2020356"/>
              <a:ext cx="0" cy="316828"/>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grpSp>
      <p:sp>
        <p:nvSpPr>
          <p:cNvPr id="57" name="角丸四角形 56">
            <a:extLst>
              <a:ext uri="{FF2B5EF4-FFF2-40B4-BE49-F238E27FC236}">
                <a16:creationId xmlns:a16="http://schemas.microsoft.com/office/drawing/2014/main" id="{5E089867-EA1A-1440-9E9C-5190ABBFE811}"/>
              </a:ext>
            </a:extLst>
          </p:cNvPr>
          <p:cNvSpPr/>
          <p:nvPr/>
        </p:nvSpPr>
        <p:spPr>
          <a:xfrm>
            <a:off x="2377332" y="5642944"/>
            <a:ext cx="2792370" cy="2151326"/>
          </a:xfrm>
          <a:prstGeom prst="roundRect">
            <a:avLst>
              <a:gd name="adj" fmla="val 4978"/>
            </a:avLst>
          </a:prstGeom>
          <a:noFill/>
          <a:ln w="3810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ja-JP" altLang="en-US" sz="1400">
                <a:solidFill>
                  <a:schemeClr val="tx1"/>
                </a:solidFill>
              </a:rPr>
              <a:t>認知</a:t>
            </a:r>
            <a:endParaRPr kumimoji="1" lang="ja-JP" altLang="en-US" dirty="0" err="1">
              <a:solidFill>
                <a:schemeClr val="tx1"/>
              </a:solidFill>
            </a:endParaRPr>
          </a:p>
        </p:txBody>
      </p:sp>
      <p:sp>
        <p:nvSpPr>
          <p:cNvPr id="58" name="角丸四角形 57">
            <a:extLst>
              <a:ext uri="{FF2B5EF4-FFF2-40B4-BE49-F238E27FC236}">
                <a16:creationId xmlns:a16="http://schemas.microsoft.com/office/drawing/2014/main" id="{D6D0763E-C0E4-324C-98DB-CDB457B0AFAC}"/>
              </a:ext>
            </a:extLst>
          </p:cNvPr>
          <p:cNvSpPr/>
          <p:nvPr/>
        </p:nvSpPr>
        <p:spPr>
          <a:xfrm>
            <a:off x="5680720" y="5642943"/>
            <a:ext cx="1750461" cy="2151327"/>
          </a:xfrm>
          <a:prstGeom prst="roundRect">
            <a:avLst>
              <a:gd name="adj" fmla="val 4978"/>
            </a:avLst>
          </a:prstGeom>
          <a:noFill/>
          <a:ln w="3810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ja-JP" altLang="en-US" sz="1400">
                <a:solidFill>
                  <a:schemeClr val="tx1"/>
                </a:solidFill>
              </a:rPr>
              <a:t>判断</a:t>
            </a:r>
            <a:endParaRPr kumimoji="1" lang="ja-JP" altLang="en-US" dirty="0" err="1">
              <a:solidFill>
                <a:schemeClr val="tx1"/>
              </a:solidFill>
            </a:endParaRPr>
          </a:p>
        </p:txBody>
      </p:sp>
      <p:sp>
        <p:nvSpPr>
          <p:cNvPr id="59" name="角丸四角形 58">
            <a:extLst>
              <a:ext uri="{FF2B5EF4-FFF2-40B4-BE49-F238E27FC236}">
                <a16:creationId xmlns:a16="http://schemas.microsoft.com/office/drawing/2014/main" id="{8A878689-BDC4-AF43-86EB-C201166C3C40}"/>
              </a:ext>
            </a:extLst>
          </p:cNvPr>
          <p:cNvSpPr/>
          <p:nvPr/>
        </p:nvSpPr>
        <p:spPr>
          <a:xfrm>
            <a:off x="7853314" y="4962573"/>
            <a:ext cx="3444030" cy="2952328"/>
          </a:xfrm>
          <a:prstGeom prst="roundRect">
            <a:avLst>
              <a:gd name="adj" fmla="val 4978"/>
            </a:avLst>
          </a:prstGeom>
          <a:noFill/>
          <a:ln w="3810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kumimoji="1" lang="ja-JP" altLang="en-US">
                <a:solidFill>
                  <a:schemeClr val="tx1"/>
                </a:solidFill>
              </a:rPr>
              <a:t>操作</a:t>
            </a:r>
            <a:endParaRPr kumimoji="1" lang="ja-JP" altLang="en-US" dirty="0" err="1">
              <a:solidFill>
                <a:schemeClr val="tx1"/>
              </a:solidFill>
            </a:endParaRPr>
          </a:p>
        </p:txBody>
      </p:sp>
      <p:sp>
        <p:nvSpPr>
          <p:cNvPr id="60" name="正方形/長方形 59">
            <a:extLst>
              <a:ext uri="{FF2B5EF4-FFF2-40B4-BE49-F238E27FC236}">
                <a16:creationId xmlns:a16="http://schemas.microsoft.com/office/drawing/2014/main" id="{9BDDFF64-1E88-9F49-977B-EA3372B0F04A}"/>
              </a:ext>
            </a:extLst>
          </p:cNvPr>
          <p:cNvSpPr/>
          <p:nvPr/>
        </p:nvSpPr>
        <p:spPr>
          <a:xfrm>
            <a:off x="10051504" y="1805369"/>
            <a:ext cx="1440160" cy="768767"/>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20190508</a:t>
            </a:r>
          </a:p>
          <a:p>
            <a:pPr algn="ctr"/>
            <a:r>
              <a:rPr kumimoji="1" lang="en-US" altLang="ja-JP" sz="1100" dirty="0">
                <a:solidFill>
                  <a:schemeClr val="tx1"/>
                </a:solidFill>
              </a:rPr>
              <a:t>Kaoru Ota</a:t>
            </a:r>
            <a:endParaRPr kumimoji="1" lang="en-US" altLang="ja-JP" sz="1000" dirty="0">
              <a:solidFill>
                <a:schemeClr val="tx1"/>
              </a:solidFill>
            </a:endParaRPr>
          </a:p>
        </p:txBody>
      </p:sp>
      <p:sp>
        <p:nvSpPr>
          <p:cNvPr id="61" name="正方形/長方形 60">
            <a:extLst>
              <a:ext uri="{FF2B5EF4-FFF2-40B4-BE49-F238E27FC236}">
                <a16:creationId xmlns:a16="http://schemas.microsoft.com/office/drawing/2014/main" id="{23D85638-24F2-344B-AC37-902C0CF69B92}"/>
              </a:ext>
            </a:extLst>
          </p:cNvPr>
          <p:cNvSpPr/>
          <p:nvPr/>
        </p:nvSpPr>
        <p:spPr>
          <a:xfrm>
            <a:off x="8578998" y="2495588"/>
            <a:ext cx="3222402" cy="768767"/>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r>
              <a:rPr kumimoji="1" lang="ja-JP" altLang="en-US" sz="1000">
                <a:solidFill>
                  <a:schemeClr val="tx1"/>
                </a:solidFill>
              </a:rPr>
              <a:t>システムの目的：チャレンジの場の提供</a:t>
            </a:r>
            <a:endParaRPr kumimoji="1" lang="en-US" altLang="ja-JP" sz="1000" dirty="0">
              <a:solidFill>
                <a:schemeClr val="tx1"/>
              </a:solidFill>
            </a:endParaRPr>
          </a:p>
        </p:txBody>
      </p:sp>
    </p:spTree>
    <p:extLst>
      <p:ext uri="{BB962C8B-B14F-4D97-AF65-F5344CB8AC3E}">
        <p14:creationId xmlns:p14="http://schemas.microsoft.com/office/powerpoint/2010/main" val="23123915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11723"/>
            <a:ext cx="128016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システム図</a:t>
            </a:r>
            <a:endParaRPr kumimoji="1" lang="ja-JP" altLang="en-US">
              <a:solidFill>
                <a:schemeClr val="tx1"/>
              </a:solidFill>
            </a:endParaRPr>
          </a:p>
        </p:txBody>
      </p:sp>
      <p:pic>
        <p:nvPicPr>
          <p:cNvPr id="3" name="図 2"/>
          <p:cNvPicPr>
            <a:picLocks noChangeAspect="1"/>
          </p:cNvPicPr>
          <p:nvPr/>
        </p:nvPicPr>
        <p:blipFill>
          <a:blip r:embed="rId2"/>
          <a:stretch>
            <a:fillRect/>
          </a:stretch>
        </p:blipFill>
        <p:spPr>
          <a:xfrm>
            <a:off x="1538" y="459958"/>
            <a:ext cx="12800061" cy="8980491"/>
          </a:xfrm>
          <a:prstGeom prst="rect">
            <a:avLst/>
          </a:prstGeom>
        </p:spPr>
      </p:pic>
    </p:spTree>
    <p:extLst>
      <p:ext uri="{BB962C8B-B14F-4D97-AF65-F5344CB8AC3E}">
        <p14:creationId xmlns:p14="http://schemas.microsoft.com/office/powerpoint/2010/main" val="34810729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AD8C0B5-06BB-41B2-8E22-3BCAD69EBEF4}"/>
              </a:ext>
            </a:extLst>
          </p:cNvPr>
          <p:cNvSpPr>
            <a:spLocks noGrp="1"/>
          </p:cNvSpPr>
          <p:nvPr>
            <p:ph type="title"/>
          </p:nvPr>
        </p:nvSpPr>
        <p:spPr/>
        <p:txBody>
          <a:bodyPr/>
          <a:lstStyle/>
          <a:p>
            <a:r>
              <a:rPr lang="ja-JP" altLang="en-US" dirty="0"/>
              <a:t>制御モデル</a:t>
            </a:r>
            <a:endParaRPr kumimoji="1" lang="ja-JP" altLang="en-US" dirty="0"/>
          </a:p>
        </p:txBody>
      </p:sp>
      <p:sp>
        <p:nvSpPr>
          <p:cNvPr id="5" name="コンテンツ プレースホルダー 4">
            <a:extLst>
              <a:ext uri="{FF2B5EF4-FFF2-40B4-BE49-F238E27FC236}">
                <a16:creationId xmlns:a16="http://schemas.microsoft.com/office/drawing/2014/main" id="{21492ACA-CEBB-4A08-A6B6-1B760833EEA5}"/>
              </a:ext>
            </a:extLst>
          </p:cNvPr>
          <p:cNvSpPr>
            <a:spLocks noGrp="1"/>
          </p:cNvSpPr>
          <p:nvPr>
            <p:ph idx="1"/>
          </p:nvPr>
        </p:nvSpPr>
        <p:spPr/>
        <p:txBody>
          <a:bodyPr/>
          <a:lstStyle/>
          <a:p>
            <a:r>
              <a:rPr kumimoji="1" lang="ja-JP" altLang="en-US" dirty="0"/>
              <a:t>最後のページ</a:t>
            </a:r>
            <a:endParaRPr kumimoji="1" lang="en-US" altLang="ja-JP" dirty="0"/>
          </a:p>
          <a:p>
            <a:r>
              <a:rPr kumimoji="1" lang="ja-JP" altLang="en-US" dirty="0"/>
              <a:t>ここに制御のモデルを書く</a:t>
            </a:r>
          </a:p>
        </p:txBody>
      </p:sp>
      <p:pic>
        <p:nvPicPr>
          <p:cNvPr id="4" name="図 3">
            <a:extLst>
              <a:ext uri="{FF2B5EF4-FFF2-40B4-BE49-F238E27FC236}">
                <a16:creationId xmlns:a16="http://schemas.microsoft.com/office/drawing/2014/main" id="{BDB4E4C0-F86E-4849-8FA5-47AC040E7A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050" y="3144416"/>
            <a:ext cx="11493500" cy="1308100"/>
          </a:xfrm>
          <a:prstGeom prst="rect">
            <a:avLst/>
          </a:prstGeom>
        </p:spPr>
      </p:pic>
      <p:pic>
        <p:nvPicPr>
          <p:cNvPr id="3" name="図 2">
            <a:extLst>
              <a:ext uri="{FF2B5EF4-FFF2-40B4-BE49-F238E27FC236}">
                <a16:creationId xmlns:a16="http://schemas.microsoft.com/office/drawing/2014/main" id="{231095B6-69FC-CE4C-89FD-DF178F0F1532}"/>
              </a:ext>
            </a:extLst>
          </p:cNvPr>
          <p:cNvPicPr>
            <a:picLocks noChangeAspect="1"/>
          </p:cNvPicPr>
          <p:nvPr/>
        </p:nvPicPr>
        <p:blipFill>
          <a:blip r:embed="rId3"/>
          <a:stretch>
            <a:fillRect/>
          </a:stretch>
        </p:blipFill>
        <p:spPr>
          <a:xfrm>
            <a:off x="0" y="5304656"/>
            <a:ext cx="5393266" cy="3167674"/>
          </a:xfrm>
          <a:prstGeom prst="rect">
            <a:avLst/>
          </a:prstGeom>
        </p:spPr>
      </p:pic>
      <p:pic>
        <p:nvPicPr>
          <p:cNvPr id="6" name="図 5">
            <a:extLst>
              <a:ext uri="{FF2B5EF4-FFF2-40B4-BE49-F238E27FC236}">
                <a16:creationId xmlns:a16="http://schemas.microsoft.com/office/drawing/2014/main" id="{57E5E247-80DF-F146-B1E1-323BD0C2C806}"/>
              </a:ext>
            </a:extLst>
          </p:cNvPr>
          <p:cNvPicPr>
            <a:picLocks noChangeAspect="1"/>
          </p:cNvPicPr>
          <p:nvPr/>
        </p:nvPicPr>
        <p:blipFill>
          <a:blip r:embed="rId4"/>
          <a:stretch>
            <a:fillRect/>
          </a:stretch>
        </p:blipFill>
        <p:spPr>
          <a:xfrm>
            <a:off x="7522468" y="-19408"/>
            <a:ext cx="5279132" cy="2941806"/>
          </a:xfrm>
          <a:prstGeom prst="rect">
            <a:avLst/>
          </a:prstGeom>
        </p:spPr>
      </p:pic>
      <p:pic>
        <p:nvPicPr>
          <p:cNvPr id="7" name="図 6">
            <a:extLst>
              <a:ext uri="{FF2B5EF4-FFF2-40B4-BE49-F238E27FC236}">
                <a16:creationId xmlns:a16="http://schemas.microsoft.com/office/drawing/2014/main" id="{1FA904BC-3AB2-F741-879B-BE563C15290D}"/>
              </a:ext>
            </a:extLst>
          </p:cNvPr>
          <p:cNvPicPr>
            <a:picLocks noChangeAspect="1"/>
          </p:cNvPicPr>
          <p:nvPr/>
        </p:nvPicPr>
        <p:blipFill>
          <a:blip r:embed="rId5"/>
          <a:stretch>
            <a:fillRect/>
          </a:stretch>
        </p:blipFill>
        <p:spPr>
          <a:xfrm>
            <a:off x="5464696" y="5095521"/>
            <a:ext cx="7336904" cy="4536559"/>
          </a:xfrm>
          <a:prstGeom prst="rect">
            <a:avLst/>
          </a:prstGeom>
        </p:spPr>
      </p:pic>
    </p:spTree>
    <p:extLst>
      <p:ext uri="{BB962C8B-B14F-4D97-AF65-F5344CB8AC3E}">
        <p14:creationId xmlns:p14="http://schemas.microsoft.com/office/powerpoint/2010/main" val="22483414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78020E36-7B68-FD4D-A928-538536411936}"/>
              </a:ext>
            </a:extLst>
          </p:cNvPr>
          <p:cNvPicPr>
            <a:picLocks noChangeAspect="1"/>
          </p:cNvPicPr>
          <p:nvPr/>
        </p:nvPicPr>
        <p:blipFill>
          <a:blip r:embed="rId2"/>
          <a:stretch>
            <a:fillRect/>
          </a:stretch>
        </p:blipFill>
        <p:spPr>
          <a:xfrm>
            <a:off x="514350" y="1174750"/>
            <a:ext cx="11772900" cy="7251700"/>
          </a:xfrm>
          <a:prstGeom prst="rect">
            <a:avLst/>
          </a:prstGeom>
        </p:spPr>
      </p:pic>
    </p:spTree>
    <p:extLst>
      <p:ext uri="{BB962C8B-B14F-4D97-AF65-F5344CB8AC3E}">
        <p14:creationId xmlns:p14="http://schemas.microsoft.com/office/powerpoint/2010/main" val="11972007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805158CB-C805-6048-88C4-CADF3D4DD2E8}"/>
              </a:ext>
            </a:extLst>
          </p:cNvPr>
          <p:cNvSpPr/>
          <p:nvPr/>
        </p:nvSpPr>
        <p:spPr>
          <a:xfrm>
            <a:off x="0" y="6813"/>
            <a:ext cx="12801600" cy="473307"/>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800">
                <a:solidFill>
                  <a:schemeClr val="tx1"/>
                </a:solidFill>
              </a:rPr>
              <a:t>制御モデル</a:t>
            </a:r>
            <a:endParaRPr kumimoji="1" lang="ja-JP" altLang="en-US">
              <a:solidFill>
                <a:schemeClr val="tx1"/>
              </a:solidFill>
            </a:endParaRPr>
          </a:p>
        </p:txBody>
      </p:sp>
      <p:sp>
        <p:nvSpPr>
          <p:cNvPr id="5" name="角丸四角形 4">
            <a:extLst>
              <a:ext uri="{FF2B5EF4-FFF2-40B4-BE49-F238E27FC236}">
                <a16:creationId xmlns:a16="http://schemas.microsoft.com/office/drawing/2014/main" id="{8A1E88EF-EA92-FC41-8401-03792A6C0C6D}"/>
              </a:ext>
            </a:extLst>
          </p:cNvPr>
          <p:cNvSpPr/>
          <p:nvPr/>
        </p:nvSpPr>
        <p:spPr>
          <a:xfrm>
            <a:off x="0" y="480120"/>
            <a:ext cx="6400800" cy="9001000"/>
          </a:xfrm>
          <a:prstGeom prst="roundRect">
            <a:avLst>
              <a:gd name="adj" fmla="val 6879"/>
            </a:avLst>
          </a:prstGeom>
          <a:noFill/>
          <a:ln w="381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ja-JP" altLang="en-US">
                <a:solidFill>
                  <a:schemeClr val="tx1"/>
                </a:solidFill>
              </a:rPr>
              <a:t>制御技術①</a:t>
            </a:r>
            <a:endParaRPr kumimoji="1" lang="en-US" altLang="ja-JP" dirty="0">
              <a:solidFill>
                <a:schemeClr val="tx1"/>
              </a:solidFill>
            </a:endParaRPr>
          </a:p>
          <a:p>
            <a:r>
              <a:rPr kumimoji="1" lang="ja-JP" altLang="en-US">
                <a:solidFill>
                  <a:schemeClr val="tx1"/>
                </a:solidFill>
              </a:rPr>
              <a:t>①</a:t>
            </a:r>
            <a:r>
              <a:rPr kumimoji="1" lang="en-US" altLang="ja-JP" dirty="0">
                <a:solidFill>
                  <a:schemeClr val="tx1"/>
                </a:solidFill>
              </a:rPr>
              <a:t>-1. </a:t>
            </a:r>
            <a:r>
              <a:rPr kumimoji="1" lang="ja-JP" altLang="en-US">
                <a:solidFill>
                  <a:schemeClr val="tx1"/>
                </a:solidFill>
              </a:rPr>
              <a:t>制御戦略</a:t>
            </a:r>
            <a:endParaRPr kumimoji="1" lang="en-US" altLang="ja-JP" dirty="0">
              <a:solidFill>
                <a:schemeClr val="tx1"/>
              </a:solidFill>
            </a:endParaRPr>
          </a:p>
          <a:p>
            <a:r>
              <a:rPr lang="ja-JP" altLang="en-US">
                <a:solidFill>
                  <a:schemeClr val="tx1"/>
                </a:solidFill>
              </a:rPr>
              <a:t>①</a:t>
            </a:r>
            <a:r>
              <a:rPr lang="en-US" altLang="ja-JP" dirty="0">
                <a:solidFill>
                  <a:schemeClr val="tx1"/>
                </a:solidFill>
              </a:rPr>
              <a:t>-2</a:t>
            </a:r>
            <a:r>
              <a:rPr lang="ja-JP" altLang="en-US">
                <a:solidFill>
                  <a:schemeClr val="tx1"/>
                </a:solidFill>
              </a:rPr>
              <a:t>で定義した要素技術を使ってどのように選択した機能を実現するか</a:t>
            </a:r>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r>
              <a:rPr kumimoji="1" lang="ja-JP" altLang="en-US">
                <a:solidFill>
                  <a:schemeClr val="tx1"/>
                </a:solidFill>
              </a:rPr>
              <a:t>①</a:t>
            </a:r>
            <a:r>
              <a:rPr kumimoji="1" lang="en-US" altLang="ja-JP" dirty="0">
                <a:solidFill>
                  <a:schemeClr val="tx1"/>
                </a:solidFill>
              </a:rPr>
              <a:t>-2.</a:t>
            </a:r>
            <a:r>
              <a:rPr kumimoji="1" lang="ja-JP" altLang="en-US">
                <a:solidFill>
                  <a:schemeClr val="tx1"/>
                </a:solidFill>
              </a:rPr>
              <a:t>要素技術</a:t>
            </a:r>
            <a:endParaRPr kumimoji="1" lang="en-US" altLang="ja-JP" dirty="0">
              <a:solidFill>
                <a:schemeClr val="tx1"/>
              </a:solidFill>
            </a:endParaRPr>
          </a:p>
          <a:p>
            <a:r>
              <a:rPr kumimoji="1" lang="ja-JP" altLang="en-US">
                <a:solidFill>
                  <a:schemeClr val="tx1"/>
                </a:solidFill>
              </a:rPr>
              <a:t>・機能実現する上での課題は何か？</a:t>
            </a:r>
            <a:endParaRPr kumimoji="1" lang="en-US" altLang="ja-JP" dirty="0">
              <a:solidFill>
                <a:schemeClr val="tx1"/>
              </a:solidFill>
            </a:endParaRPr>
          </a:p>
          <a:p>
            <a:r>
              <a:rPr lang="ja-JP" altLang="en-US">
                <a:solidFill>
                  <a:schemeClr val="tx1"/>
                </a:solidFill>
              </a:rPr>
              <a:t>・どのような対策を実施したか？</a:t>
            </a:r>
            <a:endParaRPr lang="en-US" altLang="ja-JP" dirty="0">
              <a:solidFill>
                <a:schemeClr val="tx1"/>
              </a:solidFill>
            </a:endParaRPr>
          </a:p>
          <a:p>
            <a:r>
              <a:rPr kumimoji="1" lang="ja-JP" altLang="en-US">
                <a:solidFill>
                  <a:schemeClr val="tx1"/>
                </a:solidFill>
              </a:rPr>
              <a:t>・どのような条件・範囲で使うのか？</a:t>
            </a:r>
            <a:endParaRPr kumimoji="1" lang="en-US" altLang="ja-JP" dirty="0">
              <a:solidFill>
                <a:schemeClr val="tx1"/>
              </a:solidFill>
            </a:endParaRPr>
          </a:p>
          <a:p>
            <a:r>
              <a:rPr lang="ja-JP" altLang="en-US">
                <a:solidFill>
                  <a:schemeClr val="tx1"/>
                </a:solidFill>
              </a:rPr>
              <a:t>・性能・信頼性・安全性など機能の実現性に対して効果があるか？</a:t>
            </a:r>
            <a:endParaRPr kumimoji="1" lang="en-US" altLang="ja-JP" dirty="0">
              <a:solidFill>
                <a:schemeClr val="tx1"/>
              </a:solidFill>
            </a:endParaRPr>
          </a:p>
        </p:txBody>
      </p:sp>
      <p:sp>
        <p:nvSpPr>
          <p:cNvPr id="7" name="角丸四角形 6">
            <a:extLst>
              <a:ext uri="{FF2B5EF4-FFF2-40B4-BE49-F238E27FC236}">
                <a16:creationId xmlns:a16="http://schemas.microsoft.com/office/drawing/2014/main" id="{3C785BB7-2CCF-1941-BD1F-DB99DAB12C7F}"/>
              </a:ext>
            </a:extLst>
          </p:cNvPr>
          <p:cNvSpPr/>
          <p:nvPr/>
        </p:nvSpPr>
        <p:spPr>
          <a:xfrm>
            <a:off x="6408135" y="565117"/>
            <a:ext cx="6400800" cy="9001000"/>
          </a:xfrm>
          <a:prstGeom prst="roundRect">
            <a:avLst>
              <a:gd name="adj" fmla="val 6879"/>
            </a:avLst>
          </a:prstGeom>
          <a:noFill/>
          <a:ln w="381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kumimoji="1" lang="ja-JP" altLang="en-US">
                <a:solidFill>
                  <a:schemeClr val="tx1"/>
                </a:solidFill>
              </a:rPr>
              <a:t>制御技術</a:t>
            </a:r>
            <a:r>
              <a:rPr lang="ja-JP" altLang="en-US">
                <a:solidFill>
                  <a:schemeClr val="tx1"/>
                </a:solidFill>
              </a:rPr>
              <a:t>②</a:t>
            </a:r>
            <a:endParaRPr kumimoji="1" lang="en-US" altLang="ja-JP" dirty="0">
              <a:solidFill>
                <a:schemeClr val="tx1"/>
              </a:solidFill>
            </a:endParaRPr>
          </a:p>
          <a:p>
            <a:r>
              <a:rPr kumimoji="1" lang="ja-JP" altLang="en-US">
                <a:solidFill>
                  <a:schemeClr val="tx1"/>
                </a:solidFill>
              </a:rPr>
              <a:t>②</a:t>
            </a:r>
            <a:r>
              <a:rPr kumimoji="1" lang="en-US" altLang="ja-JP" dirty="0">
                <a:solidFill>
                  <a:schemeClr val="tx1"/>
                </a:solidFill>
              </a:rPr>
              <a:t>-1. </a:t>
            </a:r>
            <a:r>
              <a:rPr kumimoji="1" lang="ja-JP" altLang="en-US">
                <a:solidFill>
                  <a:schemeClr val="tx1"/>
                </a:solidFill>
              </a:rPr>
              <a:t>制御戦略</a:t>
            </a:r>
            <a:endParaRPr kumimoji="1" lang="en-US" altLang="ja-JP" dirty="0">
              <a:solidFill>
                <a:schemeClr val="tx1"/>
              </a:solidFill>
            </a:endParaRPr>
          </a:p>
          <a:p>
            <a:r>
              <a:rPr lang="ja-JP" altLang="en-US">
                <a:solidFill>
                  <a:schemeClr val="tx1"/>
                </a:solidFill>
              </a:rPr>
              <a:t>②</a:t>
            </a:r>
            <a:r>
              <a:rPr lang="en-US" altLang="ja-JP" dirty="0">
                <a:solidFill>
                  <a:schemeClr val="tx1"/>
                </a:solidFill>
              </a:rPr>
              <a:t>-2</a:t>
            </a:r>
            <a:r>
              <a:rPr lang="ja-JP" altLang="en-US">
                <a:solidFill>
                  <a:schemeClr val="tx1"/>
                </a:solidFill>
              </a:rPr>
              <a:t>で定義した要素技術を使ってどのように選択した機能を実現するか</a:t>
            </a:r>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endParaRPr kumimoji="1" lang="en-US" altLang="ja-JP" dirty="0">
              <a:solidFill>
                <a:schemeClr val="tx1"/>
              </a:solidFill>
            </a:endParaRPr>
          </a:p>
          <a:p>
            <a:endParaRPr lang="en-US" altLang="ja-JP" dirty="0">
              <a:solidFill>
                <a:schemeClr val="tx1"/>
              </a:solidFill>
            </a:endParaRPr>
          </a:p>
          <a:p>
            <a:r>
              <a:rPr lang="ja-JP" altLang="en-US">
                <a:solidFill>
                  <a:schemeClr val="tx1"/>
                </a:solidFill>
              </a:rPr>
              <a:t>②</a:t>
            </a:r>
            <a:r>
              <a:rPr kumimoji="1" lang="en-US" altLang="ja-JP" dirty="0">
                <a:solidFill>
                  <a:schemeClr val="tx1"/>
                </a:solidFill>
              </a:rPr>
              <a:t>-2.</a:t>
            </a:r>
            <a:r>
              <a:rPr kumimoji="1" lang="ja-JP" altLang="en-US">
                <a:solidFill>
                  <a:schemeClr val="tx1"/>
                </a:solidFill>
              </a:rPr>
              <a:t>要素技術</a:t>
            </a:r>
            <a:endParaRPr kumimoji="1" lang="en-US" altLang="ja-JP" dirty="0">
              <a:solidFill>
                <a:schemeClr val="tx1"/>
              </a:solidFill>
            </a:endParaRPr>
          </a:p>
        </p:txBody>
      </p:sp>
    </p:spTree>
    <p:extLst>
      <p:ext uri="{BB962C8B-B14F-4D97-AF65-F5344CB8AC3E}">
        <p14:creationId xmlns:p14="http://schemas.microsoft.com/office/powerpoint/2010/main" val="15416673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D76F276-8A63-174B-8450-D2E68742711F}"/>
              </a:ext>
            </a:extLst>
          </p:cNvPr>
          <p:cNvSpPr/>
          <p:nvPr/>
        </p:nvSpPr>
        <p:spPr>
          <a:xfrm>
            <a:off x="352128" y="2208312"/>
            <a:ext cx="5616624" cy="201622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ja-JP" altLang="en-US">
                <a:solidFill>
                  <a:schemeClr val="tx1"/>
                </a:solidFill>
              </a:rPr>
              <a:t>・モデルの構成では、何をしたかではなく、何を得たのかを書くと内容がわかる構 成になる。例えば目標達成のための要件は何か、抽出した課題は何か、ブロ ックの移動順序や経路の算出方法としてどのような方法をとったのか、設計の方 針の重要なポイントは何か、構造と振舞いの着目すべき箇所はどこか、どのよ な制御戦略をとったのか、などを書く。</a:t>
            </a:r>
          </a:p>
          <a:p>
            <a:endParaRPr kumimoji="1" lang="ja-JP" altLang="en-US"/>
          </a:p>
        </p:txBody>
      </p:sp>
      <p:sp>
        <p:nvSpPr>
          <p:cNvPr id="5" name="正方形/長方形 4">
            <a:extLst>
              <a:ext uri="{FF2B5EF4-FFF2-40B4-BE49-F238E27FC236}">
                <a16:creationId xmlns:a16="http://schemas.microsoft.com/office/drawing/2014/main" id="{66622E1C-032D-3B4F-8DC2-F5DEEACE46A3}"/>
              </a:ext>
            </a:extLst>
          </p:cNvPr>
          <p:cNvSpPr/>
          <p:nvPr/>
        </p:nvSpPr>
        <p:spPr>
          <a:xfrm>
            <a:off x="424136" y="4440560"/>
            <a:ext cx="5616624" cy="50405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ja-JP" altLang="en-US">
                <a:solidFill>
                  <a:schemeClr val="tx1"/>
                </a:solidFill>
              </a:rPr>
              <a:t>・抽出した要求に対して妥当性を示す。</a:t>
            </a:r>
          </a:p>
          <a:p>
            <a:endParaRPr kumimoji="1" lang="ja-JP" altLang="en-US">
              <a:solidFill>
                <a:schemeClr val="tx1"/>
              </a:solidFill>
            </a:endParaRPr>
          </a:p>
        </p:txBody>
      </p:sp>
      <p:sp>
        <p:nvSpPr>
          <p:cNvPr id="6" name="正方形/長方形 5">
            <a:extLst>
              <a:ext uri="{FF2B5EF4-FFF2-40B4-BE49-F238E27FC236}">
                <a16:creationId xmlns:a16="http://schemas.microsoft.com/office/drawing/2014/main" id="{67F00533-14A5-DB47-BE1A-8DB727E2D87C}"/>
              </a:ext>
            </a:extLst>
          </p:cNvPr>
          <p:cNvSpPr/>
          <p:nvPr/>
        </p:nvSpPr>
        <p:spPr>
          <a:xfrm>
            <a:off x="568152" y="840160"/>
            <a:ext cx="5616624" cy="504056"/>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b="1">
                <a:solidFill>
                  <a:schemeClr val="tx1"/>
                </a:solidFill>
              </a:rPr>
              <a:t>課題の有効な解き方を示すモデルになっているか</a:t>
            </a:r>
            <a:endParaRPr kumimoji="1" lang="ja-JP" altLang="en-US" b="1">
              <a:solidFill>
                <a:schemeClr val="tx1"/>
              </a:solidFill>
            </a:endParaRPr>
          </a:p>
        </p:txBody>
      </p:sp>
      <p:sp>
        <p:nvSpPr>
          <p:cNvPr id="7" name="正方形/長方形 6">
            <a:extLst>
              <a:ext uri="{FF2B5EF4-FFF2-40B4-BE49-F238E27FC236}">
                <a16:creationId xmlns:a16="http://schemas.microsoft.com/office/drawing/2014/main" id="{28747E7D-A8F9-7C4F-9F9C-4B6AB8082BE4}"/>
              </a:ext>
            </a:extLst>
          </p:cNvPr>
          <p:cNvSpPr/>
          <p:nvPr/>
        </p:nvSpPr>
        <p:spPr>
          <a:xfrm>
            <a:off x="7192888" y="1992288"/>
            <a:ext cx="3600400" cy="504056"/>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kumimoji="1" lang="ja-JP" altLang="en-US" b="1">
                <a:solidFill>
                  <a:schemeClr val="tx1"/>
                </a:solidFill>
              </a:rPr>
              <a:t>画像処理を活用しているか</a:t>
            </a:r>
          </a:p>
        </p:txBody>
      </p:sp>
      <p:pic>
        <p:nvPicPr>
          <p:cNvPr id="9" name="図 8">
            <a:extLst>
              <a:ext uri="{FF2B5EF4-FFF2-40B4-BE49-F238E27FC236}">
                <a16:creationId xmlns:a16="http://schemas.microsoft.com/office/drawing/2014/main" id="{E6A5D4D2-048D-AB44-9A71-CB0ACD0218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8592" y="5085833"/>
            <a:ext cx="7834536" cy="4433724"/>
          </a:xfrm>
          <a:prstGeom prst="rect">
            <a:avLst/>
          </a:prstGeom>
        </p:spPr>
      </p:pic>
    </p:spTree>
    <p:extLst>
      <p:ext uri="{BB962C8B-B14F-4D97-AF65-F5344CB8AC3E}">
        <p14:creationId xmlns:p14="http://schemas.microsoft.com/office/powerpoint/2010/main" val="1578416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99E97F26-ED30-4870-B29B-88DD2A395D18}"/>
              </a:ext>
            </a:extLst>
          </p:cNvPr>
          <p:cNvSpPr>
            <a:spLocks noGrp="1"/>
          </p:cNvSpPr>
          <p:nvPr>
            <p:ph type="title"/>
          </p:nvPr>
        </p:nvSpPr>
        <p:spPr/>
        <p:txBody>
          <a:bodyPr/>
          <a:lstStyle/>
          <a:p>
            <a:r>
              <a:rPr kumimoji="1" lang="ja-JP" altLang="en-US" dirty="0"/>
              <a:t>要求モデル</a:t>
            </a:r>
          </a:p>
        </p:txBody>
      </p:sp>
      <p:sp>
        <p:nvSpPr>
          <p:cNvPr id="7" name="コンテンツ プレースホルダー 6">
            <a:extLst>
              <a:ext uri="{FF2B5EF4-FFF2-40B4-BE49-F238E27FC236}">
                <a16:creationId xmlns:a16="http://schemas.microsoft.com/office/drawing/2014/main" id="{43A1BEA2-AA1D-441C-972E-6D458196DA19}"/>
              </a:ext>
            </a:extLst>
          </p:cNvPr>
          <p:cNvSpPr>
            <a:spLocks noGrp="1"/>
          </p:cNvSpPr>
          <p:nvPr>
            <p:ph idx="1"/>
          </p:nvPr>
        </p:nvSpPr>
        <p:spPr/>
        <p:txBody>
          <a:bodyPr/>
          <a:lstStyle/>
          <a:p>
            <a:r>
              <a:rPr kumimoji="1" lang="ja-JP" altLang="en-US" dirty="0"/>
              <a:t>ここに要求のモデルを書く</a:t>
            </a:r>
          </a:p>
        </p:txBody>
      </p:sp>
      <p:pic>
        <p:nvPicPr>
          <p:cNvPr id="9" name="図 8">
            <a:extLst>
              <a:ext uri="{FF2B5EF4-FFF2-40B4-BE49-F238E27FC236}">
                <a16:creationId xmlns:a16="http://schemas.microsoft.com/office/drawing/2014/main" id="{8A38697B-A4D1-BE49-8CD6-DDCDEF3F7F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050" y="1992288"/>
            <a:ext cx="11493500" cy="2019300"/>
          </a:xfrm>
          <a:prstGeom prst="rect">
            <a:avLst/>
          </a:prstGeom>
        </p:spPr>
      </p:pic>
      <p:pic>
        <p:nvPicPr>
          <p:cNvPr id="11" name="図 10">
            <a:extLst>
              <a:ext uri="{FF2B5EF4-FFF2-40B4-BE49-F238E27FC236}">
                <a16:creationId xmlns:a16="http://schemas.microsoft.com/office/drawing/2014/main" id="{EF5F6C50-A3BA-384D-898B-6E0659AAB4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6500" y="3968750"/>
            <a:ext cx="10388600" cy="1663700"/>
          </a:xfrm>
          <a:prstGeom prst="rect">
            <a:avLst/>
          </a:prstGeom>
        </p:spPr>
      </p:pic>
      <p:pic>
        <p:nvPicPr>
          <p:cNvPr id="13" name="図 12">
            <a:extLst>
              <a:ext uri="{FF2B5EF4-FFF2-40B4-BE49-F238E27FC236}">
                <a16:creationId xmlns:a16="http://schemas.microsoft.com/office/drawing/2014/main" id="{19E5FDC0-1C12-C84B-A89C-32B528A96C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2208" y="6024736"/>
            <a:ext cx="6794996" cy="3375673"/>
          </a:xfrm>
          <a:prstGeom prst="rect">
            <a:avLst/>
          </a:prstGeom>
        </p:spPr>
      </p:pic>
    </p:spTree>
    <p:extLst>
      <p:ext uri="{BB962C8B-B14F-4D97-AF65-F5344CB8AC3E}">
        <p14:creationId xmlns:p14="http://schemas.microsoft.com/office/powerpoint/2010/main" val="18083648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0"/>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要求図</a:t>
            </a:r>
            <a:endParaRPr kumimoji="1" lang="ja-JP" altLang="en-US">
              <a:solidFill>
                <a:schemeClr val="tx1"/>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56" y="448235"/>
            <a:ext cx="12789744" cy="7635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583895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0"/>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要求図</a:t>
            </a:r>
            <a:endParaRPr kumimoji="1" lang="ja-JP" altLang="en-US">
              <a:solidFill>
                <a:schemeClr val="tx1"/>
              </a:solidFill>
            </a:endParaRPr>
          </a:p>
        </p:txBody>
      </p:sp>
      <p:pic>
        <p:nvPicPr>
          <p:cNvPr id="3" name="図 2">
            <a:extLst>
              <a:ext uri="{FF2B5EF4-FFF2-40B4-BE49-F238E27FC236}">
                <a16:creationId xmlns:a16="http://schemas.microsoft.com/office/drawing/2014/main" id="{87CB41EB-D932-AE46-B663-DE459B341F3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165879"/>
            <a:ext cx="12801600" cy="7269441"/>
          </a:xfrm>
          <a:prstGeom prst="rect">
            <a:avLst/>
          </a:prstGeom>
        </p:spPr>
      </p:pic>
    </p:spTree>
    <p:extLst>
      <p:ext uri="{BB962C8B-B14F-4D97-AF65-F5344CB8AC3E}">
        <p14:creationId xmlns:p14="http://schemas.microsoft.com/office/powerpoint/2010/main" val="21340879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0"/>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dirty="0">
                <a:solidFill>
                  <a:schemeClr val="tx1"/>
                </a:solidFill>
              </a:rPr>
              <a:t>要求図</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619250"/>
            <a:ext cx="7847013" cy="6361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052828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369307698.jpg" descr="-1369307698.jpg">
            <a:extLst>
              <a:ext uri="{FF2B5EF4-FFF2-40B4-BE49-F238E27FC236}">
                <a16:creationId xmlns:a16="http://schemas.microsoft.com/office/drawing/2014/main" id="{F1995096-4173-EA4C-B0F7-C8CCE3A55C60}"/>
              </a:ext>
            </a:extLst>
          </p:cNvPr>
          <p:cNvPicPr/>
          <p:nvPr/>
        </p:nvPicPr>
        <p:blipFill rotWithShape="1">
          <a:blip r:embed="rId2" cstate="print"/>
          <a:srcRect l="6130" t="2070" r="5538" b="52437"/>
          <a:stretch/>
        </p:blipFill>
        <p:spPr>
          <a:xfrm>
            <a:off x="1144216" y="434426"/>
            <a:ext cx="10217224" cy="9166774"/>
          </a:xfrm>
          <a:prstGeom prst="rect">
            <a:avLst/>
          </a:prstGeom>
        </p:spPr>
      </p:pic>
      <p:sp>
        <p:nvSpPr>
          <p:cNvPr id="5" name="正方形/長方形 4">
            <a:extLst>
              <a:ext uri="{FF2B5EF4-FFF2-40B4-BE49-F238E27FC236}">
                <a16:creationId xmlns:a16="http://schemas.microsoft.com/office/drawing/2014/main" id="{CE008806-0A9D-4D4D-9B56-7E0C6EC592E3}"/>
              </a:ext>
            </a:extLst>
          </p:cNvPr>
          <p:cNvSpPr/>
          <p:nvPr/>
        </p:nvSpPr>
        <p:spPr>
          <a:xfrm>
            <a:off x="0" y="0"/>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機能フロー図</a:t>
            </a:r>
            <a:endParaRPr kumimoji="1" lang="ja-JP" altLang="en-US">
              <a:solidFill>
                <a:schemeClr val="tx1"/>
              </a:solidFill>
            </a:endParaRPr>
          </a:p>
        </p:txBody>
      </p:sp>
      <p:sp>
        <p:nvSpPr>
          <p:cNvPr id="2" name="正方形/長方形 1">
            <a:extLst>
              <a:ext uri="{FF2B5EF4-FFF2-40B4-BE49-F238E27FC236}">
                <a16:creationId xmlns:a16="http://schemas.microsoft.com/office/drawing/2014/main" id="{2C7ECFAB-7064-1C4C-8590-32D5BB1B3DD7}"/>
              </a:ext>
            </a:extLst>
          </p:cNvPr>
          <p:cNvSpPr/>
          <p:nvPr/>
        </p:nvSpPr>
        <p:spPr>
          <a:xfrm>
            <a:off x="1000200" y="840160"/>
            <a:ext cx="4536504" cy="4248472"/>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C45ABFCC-63C7-1849-A010-49A7080F51C7}"/>
              </a:ext>
            </a:extLst>
          </p:cNvPr>
          <p:cNvSpPr/>
          <p:nvPr/>
        </p:nvSpPr>
        <p:spPr>
          <a:xfrm>
            <a:off x="1000200" y="5088632"/>
            <a:ext cx="4536504" cy="396044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D3EF1038-0909-A841-8331-DB6593CAE275}"/>
              </a:ext>
            </a:extLst>
          </p:cNvPr>
          <p:cNvSpPr/>
          <p:nvPr/>
        </p:nvSpPr>
        <p:spPr>
          <a:xfrm>
            <a:off x="5536704" y="849973"/>
            <a:ext cx="6192688" cy="2006411"/>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09FC9AAC-8593-7349-B8FD-6718769DDECE}"/>
              </a:ext>
            </a:extLst>
          </p:cNvPr>
          <p:cNvSpPr/>
          <p:nvPr/>
        </p:nvSpPr>
        <p:spPr>
          <a:xfrm>
            <a:off x="5536704" y="2865008"/>
            <a:ext cx="6192688" cy="279968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D933064F-285F-954C-AD59-D4F91B12380B}"/>
              </a:ext>
            </a:extLst>
          </p:cNvPr>
          <p:cNvSpPr/>
          <p:nvPr/>
        </p:nvSpPr>
        <p:spPr>
          <a:xfrm>
            <a:off x="5536704" y="5673320"/>
            <a:ext cx="6192688" cy="279968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007064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440250-F656-44C9-902A-E623DA03BB80}"/>
              </a:ext>
            </a:extLst>
          </p:cNvPr>
          <p:cNvSpPr>
            <a:spLocks noGrp="1"/>
          </p:cNvSpPr>
          <p:nvPr>
            <p:ph type="title"/>
          </p:nvPr>
        </p:nvSpPr>
        <p:spPr/>
        <p:txBody>
          <a:bodyPr/>
          <a:lstStyle/>
          <a:p>
            <a:r>
              <a:rPr lang="ja-JP" altLang="en-US" dirty="0"/>
              <a:t>分析</a:t>
            </a:r>
            <a:r>
              <a:rPr kumimoji="1" lang="ja-JP" altLang="en-US" dirty="0"/>
              <a:t>モデル</a:t>
            </a:r>
          </a:p>
        </p:txBody>
      </p:sp>
      <p:sp>
        <p:nvSpPr>
          <p:cNvPr id="6" name="コンテンツ プレースホルダー 5">
            <a:extLst>
              <a:ext uri="{FF2B5EF4-FFF2-40B4-BE49-F238E27FC236}">
                <a16:creationId xmlns:a16="http://schemas.microsoft.com/office/drawing/2014/main" id="{26FAAD07-F302-42C1-85D9-C09DAB46A420}"/>
              </a:ext>
            </a:extLst>
          </p:cNvPr>
          <p:cNvSpPr>
            <a:spLocks noGrp="1"/>
          </p:cNvSpPr>
          <p:nvPr>
            <p:ph idx="1"/>
          </p:nvPr>
        </p:nvSpPr>
        <p:spPr/>
        <p:txBody>
          <a:bodyPr/>
          <a:lstStyle/>
          <a:p>
            <a:r>
              <a:rPr kumimoji="1" lang="ja-JP" altLang="en-US" dirty="0"/>
              <a:t>ここに分析の</a:t>
            </a:r>
            <a:r>
              <a:rPr lang="ja-JP" altLang="en-US" dirty="0"/>
              <a:t>モデルを書く</a:t>
            </a:r>
            <a:endParaRPr kumimoji="1" lang="en-US" altLang="ja-JP" dirty="0"/>
          </a:p>
        </p:txBody>
      </p:sp>
      <p:sp>
        <p:nvSpPr>
          <p:cNvPr id="4" name="正方形/長方形 3">
            <a:extLst>
              <a:ext uri="{FF2B5EF4-FFF2-40B4-BE49-F238E27FC236}">
                <a16:creationId xmlns:a16="http://schemas.microsoft.com/office/drawing/2014/main" id="{E0CC81E8-34DC-B24C-86ED-5CAC9E65E2B7}"/>
              </a:ext>
            </a:extLst>
          </p:cNvPr>
          <p:cNvSpPr/>
          <p:nvPr/>
        </p:nvSpPr>
        <p:spPr>
          <a:xfrm>
            <a:off x="3808512" y="4152528"/>
            <a:ext cx="3600400" cy="504056"/>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kumimoji="1" lang="ja-JP" altLang="en-US" b="1">
                <a:solidFill>
                  <a:schemeClr val="tx1"/>
                </a:solidFill>
              </a:rPr>
              <a:t>ブロックビンゴゲームエリア</a:t>
            </a:r>
          </a:p>
        </p:txBody>
      </p:sp>
      <p:pic>
        <p:nvPicPr>
          <p:cNvPr id="5" name="図 4">
            <a:extLst>
              <a:ext uri="{FF2B5EF4-FFF2-40B4-BE49-F238E27FC236}">
                <a16:creationId xmlns:a16="http://schemas.microsoft.com/office/drawing/2014/main" id="{F92D5C46-433A-F441-8049-FE7F464C2B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8312" y="2064296"/>
            <a:ext cx="11531600" cy="1168400"/>
          </a:xfrm>
          <a:prstGeom prst="rect">
            <a:avLst/>
          </a:prstGeom>
        </p:spPr>
      </p:pic>
      <p:pic>
        <p:nvPicPr>
          <p:cNvPr id="8" name="図 7">
            <a:extLst>
              <a:ext uri="{FF2B5EF4-FFF2-40B4-BE49-F238E27FC236}">
                <a16:creationId xmlns:a16="http://schemas.microsoft.com/office/drawing/2014/main" id="{9B1CB5E3-CA15-1240-972F-837554C71D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5219424"/>
            <a:ext cx="6011416" cy="3994599"/>
          </a:xfrm>
          <a:prstGeom prst="rect">
            <a:avLst/>
          </a:prstGeom>
        </p:spPr>
      </p:pic>
    </p:spTree>
    <p:extLst>
      <p:ext uri="{BB962C8B-B14F-4D97-AF65-F5344CB8AC3E}">
        <p14:creationId xmlns:p14="http://schemas.microsoft.com/office/powerpoint/2010/main" val="31151115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0"/>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ゲームの要素定義</a:t>
            </a:r>
            <a:endParaRPr kumimoji="1" lang="ja-JP" altLang="en-US">
              <a:solidFill>
                <a:schemeClr val="tx1"/>
              </a:solidFill>
            </a:endParaRPr>
          </a:p>
        </p:txBody>
      </p:sp>
    </p:spTree>
    <p:extLst>
      <p:ext uri="{BB962C8B-B14F-4D97-AF65-F5344CB8AC3E}">
        <p14:creationId xmlns:p14="http://schemas.microsoft.com/office/powerpoint/2010/main" val="1204370680"/>
      </p:ext>
    </p:extLst>
  </p:cSld>
  <p:clrMapOvr>
    <a:masterClrMapping/>
  </p:clrMapOvr>
  <p:timing>
    <p:tnLst>
      <p:par>
        <p:cTn id="1" dur="indefinite" restart="never" nodeType="tmRoot"/>
      </p:par>
    </p:tnLst>
  </p:timing>
</p:sld>
</file>

<file path=ppt/theme/theme1.xml><?xml version="1.0" encoding="utf-8"?>
<a:theme xmlns:a="http://schemas.openxmlformats.org/drawingml/2006/main" name="アブストラクトページ用（プライマリークラス）">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テーマ">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1546</TotalTime>
  <Words>659</Words>
  <Application>Microsoft Office PowerPoint</Application>
  <PresentationFormat>A3 297x420 mm</PresentationFormat>
  <Paragraphs>150</Paragraphs>
  <Slides>16</Slides>
  <Notes>1</Notes>
  <HiddenSlides>0</HiddenSlides>
  <MMClips>0</MMClips>
  <ScaleCrop>false</ScaleCrop>
  <HeadingPairs>
    <vt:vector size="6" baseType="variant">
      <vt:variant>
        <vt:lpstr>使用されているフォント</vt:lpstr>
      </vt:variant>
      <vt:variant>
        <vt:i4>7</vt:i4>
      </vt:variant>
      <vt:variant>
        <vt:lpstr>テーマ</vt:lpstr>
      </vt:variant>
      <vt:variant>
        <vt:i4>2</vt:i4>
      </vt:variant>
      <vt:variant>
        <vt:lpstr>スライド タイトル</vt:lpstr>
      </vt:variant>
      <vt:variant>
        <vt:i4>16</vt:i4>
      </vt:variant>
    </vt:vector>
  </HeadingPairs>
  <TitlesOfParts>
    <vt:vector size="25" baseType="lpstr">
      <vt:lpstr>HG丸ｺﾞｼｯｸM-PRO</vt:lpstr>
      <vt:lpstr>ＭＳ Ｐゴシック</vt:lpstr>
      <vt:lpstr>ＭＳ Ｐ明朝</vt:lpstr>
      <vt:lpstr>游ゴシック</vt:lpstr>
      <vt:lpstr>游ゴシック Light</vt:lpstr>
      <vt:lpstr>Arial</vt:lpstr>
      <vt:lpstr>Times New Roman</vt:lpstr>
      <vt:lpstr>アブストラクトページ用（プライマリークラス）</vt:lpstr>
      <vt:lpstr>デザインの設定</vt:lpstr>
      <vt:lpstr>PowerPoint プレゼンテーション</vt:lpstr>
      <vt:lpstr>PowerPoint プレゼンテーション</vt:lpstr>
      <vt:lpstr>要求モデル</vt:lpstr>
      <vt:lpstr>PowerPoint プレゼンテーション</vt:lpstr>
      <vt:lpstr>PowerPoint プレゼンテーション</vt:lpstr>
      <vt:lpstr>PowerPoint プレゼンテーション</vt:lpstr>
      <vt:lpstr>PowerPoint プレゼンテーション</vt:lpstr>
      <vt:lpstr>分析モデル</vt:lpstr>
      <vt:lpstr>PowerPoint プレゼンテーション</vt:lpstr>
      <vt:lpstr>分析モデルまたは設計モデル</vt:lpstr>
      <vt:lpstr>設計モデル</vt:lpstr>
      <vt:lpstr>PowerPoint プレゼンテーション</vt:lpstr>
      <vt:lpstr>PowerPoint プレゼンテーション</vt:lpstr>
      <vt:lpstr>制御モデル</vt:lpstr>
      <vt:lpstr>PowerPoint プレゼンテーション</vt:lpstr>
      <vt:lpstr>PowerPoint プレゼンテーション</vt:lpstr>
    </vt:vector>
  </TitlesOfParts>
  <Manager>ETロボコン実行委員会</Manager>
  <Company>ETロボコン実行委員会</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ETロボコン・コンセプトシート</dc:title>
  <dc:creator>ETロボコン実行委員会</dc:creator>
  <cp:lastModifiedBy>Kaoru(薫) Ota(太田)</cp:lastModifiedBy>
  <cp:revision>212</cp:revision>
  <cp:lastPrinted>2018-04-01T05:10:42Z</cp:lastPrinted>
  <dcterms:created xsi:type="dcterms:W3CDTF">2002-02-28T07:41:56Z</dcterms:created>
  <dcterms:modified xsi:type="dcterms:W3CDTF">2019-06-07T03:45:23Z</dcterms:modified>
</cp:coreProperties>
</file>

<file path=docProps/thumbnail.jpeg>
</file>